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B844-B859-4A24-B39C-06F100DA383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264-219D-4076-95E3-F24906FA7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41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B844-B859-4A24-B39C-06F100DA383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264-219D-4076-95E3-F24906FA7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49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B844-B859-4A24-B39C-06F100DA383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264-219D-4076-95E3-F24906FA7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67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B844-B859-4A24-B39C-06F100DA383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264-219D-4076-95E3-F24906FA7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8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B844-B859-4A24-B39C-06F100DA383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264-219D-4076-95E3-F24906FA7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0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B844-B859-4A24-B39C-06F100DA383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264-219D-4076-95E3-F24906FA7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0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B844-B859-4A24-B39C-06F100DA383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264-219D-4076-95E3-F24906FA7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51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B844-B859-4A24-B39C-06F100DA383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264-219D-4076-95E3-F24906FA7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495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B844-B859-4A24-B39C-06F100DA383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264-219D-4076-95E3-F24906FA7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53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B844-B859-4A24-B39C-06F100DA383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264-219D-4076-95E3-F24906FA7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08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B844-B859-4A24-B39C-06F100DA383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264-219D-4076-95E3-F24906FA7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31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8B844-B859-4A24-B39C-06F100DA383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79264-219D-4076-95E3-F24906FA7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9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80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0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8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74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87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7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28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28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Polyna</dc:creator>
  <cp:lastModifiedBy>Polyna</cp:lastModifiedBy>
  <cp:revision>4</cp:revision>
  <dcterms:created xsi:type="dcterms:W3CDTF">2026-02-13T12:21:01Z</dcterms:created>
  <dcterms:modified xsi:type="dcterms:W3CDTF">2026-02-13T12:33:29Z</dcterms:modified>
</cp:coreProperties>
</file>