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5" r:id="rId4"/>
    <p:sldId id="261" r:id="rId5"/>
    <p:sldId id="269" r:id="rId6"/>
    <p:sldId id="270" r:id="rId7"/>
    <p:sldId id="257" r:id="rId8"/>
    <p:sldId id="264" r:id="rId9"/>
    <p:sldId id="258" r:id="rId10"/>
    <p:sldId id="259" r:id="rId11"/>
    <p:sldId id="260" r:id="rId12"/>
    <p:sldId id="276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2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24FE0-58ED-4CF8-A6BD-36395261B8C9}" type="doc">
      <dgm:prSet loTypeId="urn:microsoft.com/office/officeart/2005/8/layout/vList4#2" loCatId="list" qsTypeId="urn:microsoft.com/office/officeart/2005/8/quickstyle/simple1#2" qsCatId="simple" csTypeId="urn:microsoft.com/office/officeart/2005/8/colors/accent1_2#2" csCatId="accent1"/>
      <dgm:spPr/>
    </dgm:pt>
    <dgm:pt modelId="{2450BC84-8054-461C-AB6B-C785542D665E}" type="pres">
      <dgm:prSet presAssocID="{46124FE0-58ED-4CF8-A6BD-36395261B8C9}" presName="linear" presStyleCnt="0">
        <dgm:presLayoutVars>
          <dgm:dir/>
          <dgm:resizeHandles val="exact"/>
        </dgm:presLayoutVars>
      </dgm:prSet>
      <dgm:spPr/>
    </dgm:pt>
  </dgm:ptLst>
  <dgm:cxnLst>
    <dgm:cxn modelId="{3256B61A-6BA0-40D7-8A8B-54731CB921D2}" type="presOf" srcId="{46124FE0-58ED-4CF8-A6BD-36395261B8C9}" destId="{2450BC84-8054-461C-AB6B-C785542D665E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FA84-FB18-4689-9452-B425E6D9034A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E75C-8894-43FB-A397-230D17DE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732A-9581-49DE-BAC8-9FF94679673E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47E24D-7043-41CA-AE4D-B4D3B3E55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5626"/>
            <a:ext cx="9144000" cy="363766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ИНИЦИАТИВНЫЙ ПРОЕКТ</a:t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spc="5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spc="5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53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590" y="2293620"/>
            <a:ext cx="7290435" cy="15373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0" y="1628775"/>
            <a:ext cx="8507095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1299845"/>
            <a:ext cx="8911590" cy="8343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СРОК РЕАЛИЗАЦИИ                   ИНИЦИАТИВНОГО ПРОЕКТА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95" y="2133600"/>
            <a:ext cx="3137535" cy="3777615"/>
          </a:xfrm>
        </p:spPr>
        <p:txBody>
          <a:bodyPr/>
          <a:lstStyle/>
          <a:p>
            <a:endParaRPr lang="ru-RU" dirty="0" smtClean="0"/>
          </a:p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2800" dirty="0" smtClean="0"/>
              <a:t>июль 2025г</a:t>
            </a:r>
            <a:r>
              <a:rPr lang="ru-RU" sz="2800" dirty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июль 2026г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Замещающее содержимое 8" descr="ц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893435" y="2222500"/>
            <a:ext cx="6298565" cy="4505325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403860"/>
            <a:ext cx="4148455" cy="80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ОБЩАЯ  СТОИМОСТЬ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ИНИЦИАТИВНОГО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ПРОЕКТА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2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0" y="1072515"/>
            <a:ext cx="4152900" cy="943610"/>
          </a:xfrm>
          <a:prstGeom prst="rect">
            <a:avLst/>
          </a:prstGeom>
        </p:spPr>
      </p:pic>
      <p:pic>
        <p:nvPicPr>
          <p:cNvPr id="3" name="Замещающее содержимое 2" descr="&#10;жжжж&#10;" title="ааааа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592924" y="2016125"/>
            <a:ext cx="7685405" cy="48469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17330" y="2983833"/>
            <a:ext cx="1973179" cy="19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1 662 120, 88</a:t>
            </a:r>
            <a:endParaRPr lang="ru-RU" sz="20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800" b="1">
                <a:solidFill>
                  <a:schemeClr val="bg2">
                    <a:lumMod val="25000"/>
                  </a:schemeClr>
                </a:solidFill>
              </a:rPr>
              <a:t>БЛАГОДАРИМ ЗА ВНИМАНИЕ</a:t>
            </a:r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sz="2800"/>
              <a:t>ГОТОВЫ</a:t>
            </a:r>
          </a:p>
          <a:p>
            <a:r>
              <a:rPr lang="ru-RU" altLang="en-US" sz="2800"/>
              <a:t>ОТВЕТИТЬ </a:t>
            </a:r>
          </a:p>
          <a:p>
            <a:r>
              <a:rPr lang="ru-RU" altLang="en-US" sz="2800"/>
              <a:t>НА </a:t>
            </a:r>
          </a:p>
          <a:p>
            <a:r>
              <a:rPr lang="ru-RU" altLang="en-US" sz="2800"/>
              <a:t>ВАШИ </a:t>
            </a:r>
          </a:p>
          <a:p>
            <a:r>
              <a:rPr lang="ru-RU" altLang="en-US" sz="2800"/>
              <a:t>ВОПРОСЫ</a:t>
            </a:r>
          </a:p>
        </p:txBody>
      </p:sp>
      <p:pic>
        <p:nvPicPr>
          <p:cNvPr id="11" name="Замещающее содержимое 4" descr="photo_5262932833394091183_y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582920" y="1461770"/>
            <a:ext cx="660908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1261745"/>
            <a:ext cx="8911590" cy="1626235"/>
          </a:xfrm>
        </p:spPr>
        <p:txBody>
          <a:bodyPr>
            <a:normAutofit fontScale="90000"/>
          </a:bodyPr>
          <a:lstStyle/>
          <a:p>
            <a:r>
              <a:rPr lang="ru-RU" sz="2220" b="1" dirty="0" smtClean="0">
                <a:sym typeface="+mn-ea"/>
              </a:rPr>
              <a:t>ЦЕЛЬ: </a:t>
            </a:r>
            <a:br>
              <a:rPr lang="ru-RU" sz="2220" b="1" dirty="0" smtClean="0">
                <a:sym typeface="+mn-ea"/>
              </a:rPr>
            </a:br>
            <a:r>
              <a:rPr lang="ru-RU" sz="2220" b="1" dirty="0" smtClean="0">
                <a:sym typeface="+mn-ea"/>
              </a:rPr>
              <a:t>организовать работы по ремонту крыльца и благоустройства прилегающей к нему территории, с целью повышения уровня доступности услуг к объектам социальной инфраструктуры молодёжной политики.</a:t>
            </a:r>
            <a:br>
              <a:rPr lang="ru-RU" sz="2220" b="1" dirty="0" smtClean="0">
                <a:sym typeface="+mn-ea"/>
              </a:rPr>
            </a:br>
            <a:r>
              <a:rPr lang="ru-RU" sz="2220" b="1" dirty="0" smtClean="0"/>
              <a:t/>
            </a:r>
            <a:br>
              <a:rPr lang="ru-RU" sz="2220" b="1" dirty="0" smtClean="0"/>
            </a:br>
            <a:endParaRPr lang="ru-RU" sz="222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705" y="2887980"/>
            <a:ext cx="8912225" cy="2202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700" b="1" dirty="0" smtClean="0"/>
          </a:p>
          <a:p>
            <a:pPr marL="0" indent="0">
              <a:buNone/>
            </a:pPr>
            <a:r>
              <a:rPr lang="ru-RU" sz="1900" b="1" dirty="0" smtClean="0"/>
              <a:t>ЗАДАЧИ:</a:t>
            </a:r>
          </a:p>
          <a:p>
            <a:r>
              <a:rPr lang="ru-RU" sz="1900" b="1" dirty="0" smtClean="0"/>
              <a:t> </a:t>
            </a:r>
            <a:r>
              <a:rPr lang="ru-RU" sz="1900" b="1" dirty="0"/>
              <a:t>выполнение работ по благоустройству территории;</a:t>
            </a:r>
          </a:p>
          <a:p>
            <a:r>
              <a:rPr lang="ru-RU" sz="1900" b="1" dirty="0"/>
              <a:t>выполнение работ по  ремонту входной группы</a:t>
            </a:r>
          </a:p>
          <a:p>
            <a:r>
              <a:rPr lang="ru-RU" sz="1900" b="1" dirty="0"/>
              <a:t>монтаж вывески</a:t>
            </a:r>
          </a:p>
        </p:txBody>
      </p:sp>
      <p:pic>
        <p:nvPicPr>
          <p:cNvPr id="11" name="Рисунок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05" y="440690"/>
            <a:ext cx="2957830" cy="726440"/>
          </a:xfrm>
          <a:prstGeom prst="rect">
            <a:avLst/>
          </a:prstGeom>
        </p:spPr>
      </p:pic>
      <p:pic>
        <p:nvPicPr>
          <p:cNvPr id="5" name="Изображение 4" descr="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290" y="4458335"/>
            <a:ext cx="3505200" cy="212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624205"/>
            <a:ext cx="2247900" cy="794385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СЕГОДНЯ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129665"/>
            <a:ext cx="4520565" cy="5087620"/>
          </a:xfrm>
          <a:prstGeom prst="rect">
            <a:avLst/>
          </a:prstGeom>
        </p:spPr>
      </p:pic>
      <p:pic>
        <p:nvPicPr>
          <p:cNvPr id="11" name="Рисунок 2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5" y="143510"/>
            <a:ext cx="3533140" cy="788670"/>
          </a:xfrm>
          <a:prstGeom prst="rect">
            <a:avLst/>
          </a:prstGeom>
        </p:spPr>
      </p:pic>
      <p:pic>
        <p:nvPicPr>
          <p:cNvPr id="3" name="Рисунок 4"/>
          <p:cNvPicPr>
            <a:picLocks noGrp="1"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95" y="1129665"/>
            <a:ext cx="4312920" cy="5086985"/>
          </a:xfrm>
          <a:prstGeom prst="rect">
            <a:avLst/>
          </a:prstGeom>
        </p:spPr>
      </p:pic>
      <p:pic>
        <p:nvPicPr>
          <p:cNvPr id="4" name="Изображение 3" descr="ууууууууу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7715" y="4779645"/>
            <a:ext cx="1325880" cy="1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589280"/>
            <a:ext cx="2494280" cy="4921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555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СЕГОДНЯ</a:t>
            </a:r>
            <a:endParaRPr lang="ru-RU" sz="3555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 descr="C:\Users\ЛАРИСА.000\Desktop\20240406_1734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410" y="1188720"/>
            <a:ext cx="4486275" cy="508190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05" y="1188720"/>
            <a:ext cx="4455160" cy="5081905"/>
          </a:xfrm>
          <a:prstGeom prst="rect">
            <a:avLst/>
          </a:prstGeom>
        </p:spPr>
      </p:pic>
      <p:pic>
        <p:nvPicPr>
          <p:cNvPr id="11" name="Рисунок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40" y="160655"/>
            <a:ext cx="3661410" cy="791210"/>
          </a:xfrm>
          <a:prstGeom prst="rect">
            <a:avLst/>
          </a:prstGeom>
        </p:spPr>
      </p:pic>
      <p:pic>
        <p:nvPicPr>
          <p:cNvPr id="6" name="Изображение 5" descr="ууууууууу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85" y="4758055"/>
            <a:ext cx="895985" cy="151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7" y="0"/>
            <a:ext cx="11267106" cy="1905000"/>
          </a:xfrm>
        </p:spPr>
        <p:txBody>
          <a:bodyPr/>
          <a:lstStyle/>
          <a:p>
            <a:r>
              <a:rPr lang="ru-RU" b="1" dirty="0" smtClean="0"/>
              <a:t>ЗАВТРА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75" y="1258783"/>
            <a:ext cx="4471060" cy="54864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51" y="1258783"/>
            <a:ext cx="4734862" cy="548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55" y="0"/>
            <a:ext cx="4153480" cy="1076475"/>
          </a:xfrm>
          <a:prstGeom prst="rect">
            <a:avLst/>
          </a:prstGeom>
        </p:spPr>
      </p:pic>
      <p:pic>
        <p:nvPicPr>
          <p:cNvPr id="6" name="Изображение 5" descr="ррррр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8275" y="4229735"/>
            <a:ext cx="2907030" cy="262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7" y="0"/>
            <a:ext cx="11267106" cy="1905000"/>
          </a:xfrm>
        </p:spPr>
        <p:txBody>
          <a:bodyPr/>
          <a:lstStyle/>
          <a:p>
            <a:r>
              <a:rPr lang="ru-RU" b="1" dirty="0" smtClean="0"/>
              <a:t>ЗАВТРА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39" y="1167829"/>
            <a:ext cx="4405746" cy="5387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90" y="1167765"/>
            <a:ext cx="4478020" cy="5387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12" y="5550"/>
            <a:ext cx="4153480" cy="1076475"/>
          </a:xfrm>
          <a:prstGeom prst="rect">
            <a:avLst/>
          </a:prstGeom>
        </p:spPr>
      </p:pic>
      <p:pic>
        <p:nvPicPr>
          <p:cNvPr id="11" name="Изображение 10" descr="5555555555555555555555555555555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5020" y="4676775"/>
            <a:ext cx="1296670" cy="187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6" name="Схема 5"/>
          <p:cNvGraphicFramePr/>
          <p:nvPr/>
        </p:nvGraphicFramePr>
        <p:xfrm>
          <a:off x="2506017" y="245661"/>
          <a:ext cx="5901004" cy="152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65" y="4090035"/>
            <a:ext cx="3048000" cy="276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0" y="4534535"/>
            <a:ext cx="2990215" cy="2315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145665"/>
            <a:ext cx="2667000" cy="237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90" y="4278630"/>
            <a:ext cx="3277870" cy="257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2814452" y="653143"/>
            <a:ext cx="9500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5" y="624205"/>
            <a:ext cx="5128895" cy="1038860"/>
          </a:xfrm>
          <a:prstGeom prst="rect">
            <a:avLst/>
          </a:prstGeom>
        </p:spPr>
      </p:pic>
      <p:pic>
        <p:nvPicPr>
          <p:cNvPr id="14" name="Изображение 13" descr="Лого-2-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675" y="1774190"/>
            <a:ext cx="2984500" cy="2984500"/>
          </a:xfrm>
          <a:prstGeom prst="rect">
            <a:avLst/>
          </a:prstGeom>
        </p:spPr>
      </p:pic>
      <p:pic>
        <p:nvPicPr>
          <p:cNvPr id="15" name="Изображение 14" descr="20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2365" y="653415"/>
            <a:ext cx="5483225" cy="362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95" y="1898015"/>
            <a:ext cx="8915400" cy="4502150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Дан старт реализации проекта, включённого в карту развития Югры «Центр культуры, досуга и молодёжи», что является очень важным для Муниципального образования.</a:t>
            </a:r>
          </a:p>
          <a:p>
            <a:r>
              <a:rPr lang="ru-RU" sz="1600" dirty="0"/>
              <a:t>Обновлённый объект привлечёт внимание большего колличества  молодёжи к современной локации</a:t>
            </a:r>
          </a:p>
          <a:p>
            <a:r>
              <a:rPr lang="ru-RU" sz="1600" dirty="0"/>
              <a:t>Центр станет максимально комфортным и  презентабельным местом для проведения как массовых </a:t>
            </a:r>
            <a:r>
              <a:rPr lang="ru-RU" sz="1600" dirty="0" smtClean="0"/>
              <a:t>мероприятий </a:t>
            </a:r>
            <a:r>
              <a:rPr lang="ru-RU" sz="1600" dirty="0"/>
              <a:t>для жителей г.Пыть-Яха, так и для проведения занятий, тренингов, конференций, встреч и.т.</a:t>
            </a:r>
          </a:p>
          <a:p>
            <a:r>
              <a:rPr lang="ru-RU" sz="1600" dirty="0"/>
              <a:t>Появится еще одна возможность снизить социальное напряжение среди населения, поддержать и сохранить стремление к культурному развитию взрослых и детей.</a:t>
            </a:r>
          </a:p>
          <a:p>
            <a:r>
              <a:rPr lang="ru-RU" sz="1600" dirty="0"/>
              <a:t>Повысится доступность и качество, объем и разнообразие предоставляемых услуг.</a:t>
            </a:r>
          </a:p>
          <a:p>
            <a:r>
              <a:rPr lang="ru-RU" sz="1600" dirty="0"/>
              <a:t>Усовершенствуется  место притяжения молодых, талантливых, креативных, умных, ярких и смелых ребят, готовых развивать себя и делать этот мир лучше, которое станет  площадкой, создаваемой благодаря людям, которые наполняют ее своими мыслями, идеями, знаниями, разговорами.</a:t>
            </a:r>
          </a:p>
        </p:txBody>
      </p:sp>
      <p:pic>
        <p:nvPicPr>
          <p:cNvPr id="11" name="Рисунок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571500"/>
            <a:ext cx="3796030" cy="93218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983480" y="1503680"/>
            <a:ext cx="4130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sym typeface="+mn-ea"/>
              </a:rPr>
              <a:t>ОЖИДАЕМЫЕ РЕЗУЛЬТАТЫ</a:t>
            </a:r>
            <a:endParaRPr lang="ru-RU" altLang="en-US" b="1" dirty="0" smtClean="0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  <p:pic>
        <p:nvPicPr>
          <p:cNvPr id="5" name="Изображение 4" descr="ож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2290" y="635"/>
            <a:ext cx="2426970" cy="213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951865"/>
            <a:ext cx="8911590" cy="883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90" b="1" dirty="0" smtClean="0">
                <a:solidFill>
                  <a:schemeClr val="bg2">
                    <a:lumMod val="25000"/>
                  </a:schemeClr>
                </a:solidFill>
              </a:rPr>
              <a:t>БЛАГОПОЛУЧАТЕЛИ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молодежь города 14- 35</a:t>
            </a:r>
          </a:p>
          <a:p>
            <a:r>
              <a:rPr lang="ru-RU" dirty="0"/>
              <a:t>молодые семьи города</a:t>
            </a:r>
          </a:p>
          <a:p>
            <a:r>
              <a:rPr lang="ru-RU" dirty="0"/>
              <a:t>посетители арендуемых помещений Центра</a:t>
            </a:r>
          </a:p>
          <a:p>
            <a:r>
              <a:rPr lang="ru-RU" dirty="0"/>
              <a:t>активные жители города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Замещающее содержимое 10" descr="гггггггггггггггггггггггггггггггггг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05525" y="2133600"/>
            <a:ext cx="5660390" cy="3936365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253365"/>
            <a:ext cx="4148455" cy="80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214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Arial Black</vt:lpstr>
      <vt:lpstr>Calibri</vt:lpstr>
      <vt:lpstr>Century Gothic</vt:lpstr>
      <vt:lpstr>Wingdings 3</vt:lpstr>
      <vt:lpstr>Легкий дым</vt:lpstr>
      <vt:lpstr>ИНИЦИАТИВНЫЙ ПРОЕКТ     </vt:lpstr>
      <vt:lpstr>ЦЕЛЬ:  организовать работы по ремонту крыльца и благоустройства прилегающей к нему территории, с целью повышения уровня доступности услуг к объектам социальной инфраструктуры молодёжной политики.  </vt:lpstr>
      <vt:lpstr>СЕГОДНЯ</vt:lpstr>
      <vt:lpstr>СЕГОДНЯ</vt:lpstr>
      <vt:lpstr>ЗАВТРА</vt:lpstr>
      <vt:lpstr>ЗАВТРА</vt:lpstr>
      <vt:lpstr>Презентация PowerPoint</vt:lpstr>
      <vt:lpstr> </vt:lpstr>
      <vt:lpstr> БЛАГОПОЛУЧАТЕЛИ</vt:lpstr>
      <vt:lpstr>СРОК РЕАЛИЗАЦИИ                   ИНИЦИАТИВНОГО ПРОЕКТА</vt:lpstr>
      <vt:lpstr>ОБЩАЯ  СТОИМОСТЬ ИНИЦИАТИВНОГО ПРОЕКТА</vt:lpstr>
      <vt:lpstr>БЛАГОДАРИМ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НКО</dc:creator>
  <cp:lastModifiedBy>Современник_3</cp:lastModifiedBy>
  <cp:revision>175</cp:revision>
  <cp:lastPrinted>2025-05-05T09:30:23Z</cp:lastPrinted>
  <dcterms:created xsi:type="dcterms:W3CDTF">2024-01-12T11:34:00Z</dcterms:created>
  <dcterms:modified xsi:type="dcterms:W3CDTF">2025-05-05T09:31:39Z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41C32A08F07A467490E7B430E016B66B_12</vt:lpwstr>
  </property>
  <property fmtid="{D5CDD505-2E9C-101B-9397-08002B2CF9AE}" pid="3" name="KSOProductBuildVer">
    <vt:lpwstr>1049-12.2.0.17153</vt:lpwstr>
  </property>
</Properties>
</file>