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7" r:id="rId11"/>
    <p:sldId id="295" r:id="rId12"/>
    <p:sldId id="288" r:id="rId13"/>
    <p:sldId id="289" r:id="rId14"/>
    <p:sldId id="290" r:id="rId15"/>
    <p:sldId id="291" r:id="rId16"/>
    <p:sldId id="292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8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39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83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4799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022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889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948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8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35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65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92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22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3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87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06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520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85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F05DD-C4DE-45F9-A9BC-E6C5610B9EA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29E6EA2-727F-4658-8103-D95D5C4F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2088232"/>
          </a:xfrm>
        </p:spPr>
        <p:txBody>
          <a:bodyPr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FF0000"/>
                </a:solidFill>
              </a:rPr>
              <a:t>Реализация регионального проекта «Формирование комфортной городской среды» (Национальный проект «Жильё и городская среда»)             в 2020 году</a:t>
            </a:r>
            <a:endParaRPr lang="ru-RU" sz="26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564904"/>
            <a:ext cx="6914729" cy="374441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Благоустройство общественной территории                     «Скейт-парк» во 2 «А» микрорайоне «Лесников в городе Пыть-Ях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 ХМАО-Югра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10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69870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>
                <a:solidFill>
                  <a:srgbClr val="FF0000"/>
                </a:solidFill>
              </a:rPr>
              <a:t>Торжественное открытие </a:t>
            </a:r>
            <a:r>
              <a:rPr lang="ru-RU" b="1" i="1" u="sng" dirty="0" smtClean="0">
                <a:solidFill>
                  <a:srgbClr val="FF0000"/>
                </a:solidFill>
              </a:rPr>
              <a:t>Скейт-парка 10 сентября 2</a:t>
            </a:r>
            <a:r>
              <a:rPr lang="ru-RU" b="1" u="sng" dirty="0" smtClean="0">
                <a:solidFill>
                  <a:srgbClr val="FF0000"/>
                </a:solidFill>
              </a:rPr>
              <a:t>020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933884"/>
            <a:ext cx="6792381" cy="4383942"/>
          </a:xfrm>
        </p:spPr>
      </p:pic>
    </p:spTree>
    <p:extLst>
      <p:ext uri="{BB962C8B-B14F-4D97-AF65-F5344CB8AC3E}">
        <p14:creationId xmlns:p14="http://schemas.microsoft.com/office/powerpoint/2010/main" val="3523880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85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62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11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92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16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2.bp.blogspot.com/-8YecxHTYEHU/UPQVgGTCF3I/AAAAAAAAT0M/5GC9TcX6KDY/s1600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 жилищно-коммунальному комплексу транспорту, и дорогам</a:t>
            </a:r>
            <a:b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 </a:t>
            </a:r>
            <a:r>
              <a:rPr lang="ru-RU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Пыть-Яха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966193"/>
            <a:ext cx="86350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97799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Состояние объекта до начала работ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3301752" cy="292567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2348880"/>
            <a:ext cx="4375670" cy="3960440"/>
          </a:xfrm>
        </p:spPr>
      </p:pic>
    </p:spTree>
    <p:extLst>
      <p:ext uri="{BB962C8B-B14F-4D97-AF65-F5344CB8AC3E}">
        <p14:creationId xmlns:p14="http://schemas.microsoft.com/office/powerpoint/2010/main" val="276758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26440"/>
            <a:ext cx="3308092" cy="232689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63" y="4101742"/>
            <a:ext cx="3089275" cy="22648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9" y="260648"/>
            <a:ext cx="6984776" cy="35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2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99392"/>
            <a:ext cx="6347714" cy="1584176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Ход выполнения работ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052374" cy="388843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74" y="1860252"/>
            <a:ext cx="3726450" cy="4233044"/>
          </a:xfrm>
        </p:spPr>
      </p:pic>
    </p:spTree>
    <p:extLst>
      <p:ext uri="{BB962C8B-B14F-4D97-AF65-F5344CB8AC3E}">
        <p14:creationId xmlns:p14="http://schemas.microsoft.com/office/powerpoint/2010/main" val="265500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22433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4" y="4072528"/>
            <a:ext cx="3087688" cy="23157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00711"/>
            <a:ext cx="3089275" cy="231695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8" y="332655"/>
            <a:ext cx="6330365" cy="352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2" y="4101306"/>
            <a:ext cx="3087688" cy="23157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933056"/>
            <a:ext cx="3089275" cy="231695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2" y="161894"/>
            <a:ext cx="6372902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12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62882"/>
            <a:ext cx="3087688" cy="23157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49080"/>
            <a:ext cx="3089275" cy="231695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0" y="76075"/>
            <a:ext cx="691276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06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01008"/>
            <a:ext cx="3089275" cy="288032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0" y="3501008"/>
            <a:ext cx="3314521" cy="3107854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85" y="188640"/>
            <a:ext cx="6696744" cy="308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12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smtClean="0">
                <a:solidFill>
                  <a:srgbClr val="FF0000"/>
                </a:solidFill>
              </a:rPr>
              <a:t>Завершение работ 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4032448" cy="374441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43596"/>
            <a:ext cx="3871614" cy="3744416"/>
          </a:xfrm>
        </p:spPr>
      </p:pic>
    </p:spTree>
    <p:extLst>
      <p:ext uri="{BB962C8B-B14F-4D97-AF65-F5344CB8AC3E}">
        <p14:creationId xmlns:p14="http://schemas.microsoft.com/office/powerpoint/2010/main" val="109687647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1330</TotalTime>
  <Words>57</Words>
  <Application>Microsoft Office PowerPoint</Application>
  <PresentationFormat>Экран (4:3)</PresentationFormat>
  <Paragraphs>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Trebuchet MS</vt:lpstr>
      <vt:lpstr>Wingdings 3</vt:lpstr>
      <vt:lpstr>Грань</vt:lpstr>
      <vt:lpstr>Реализация регионального проекта «Формирование комфортной городской среды» (Национальный проект «Жильё и городская среда»)             в 2020 году</vt:lpstr>
      <vt:lpstr>Состояние объекта до начала работ</vt:lpstr>
      <vt:lpstr>Презентация PowerPoint</vt:lpstr>
      <vt:lpstr> Ход выполнения работ</vt:lpstr>
      <vt:lpstr>Презентация PowerPoint</vt:lpstr>
      <vt:lpstr>Презентация PowerPoint</vt:lpstr>
      <vt:lpstr>Презентация PowerPoint</vt:lpstr>
      <vt:lpstr>Презентация PowerPoint</vt:lpstr>
      <vt:lpstr>Завершение работ </vt:lpstr>
      <vt:lpstr>Торжественное открытие Скейт-парка 10 сентября 2020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Управление по жилищно-коммунальному комплексу транспорту, и дорогам Администрации города Пыть-Яха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сказка</dc:title>
  <dc:creator>Lorik</dc:creator>
  <cp:lastModifiedBy>Лариса Алдаева</cp:lastModifiedBy>
  <cp:revision>45</cp:revision>
  <dcterms:created xsi:type="dcterms:W3CDTF">2018-10-08T13:54:52Z</dcterms:created>
  <dcterms:modified xsi:type="dcterms:W3CDTF">2020-12-18T09:20:54Z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