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notesSlides/notesSlide12.xml" ContentType="application/vnd.openxmlformats-officedocument.presentationml.notesSlid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notesSlides/notesSlide13.xml" ContentType="application/vnd.openxmlformats-officedocument.presentationml.notesSlid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drawings/drawing1.xml" ContentType="application/vnd.openxmlformats-officedocument.drawingml.chartshapes+xml"/>
  <Override PartName="/ppt/notesSlides/notesSlide14.xml" ContentType="application/vnd.openxmlformats-officedocument.presentationml.notesSlid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drawings/drawing2.xml" ContentType="application/vnd.openxmlformats-officedocument.drawingml.chartshapes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drawings/drawing3.xml" ContentType="application/vnd.openxmlformats-officedocument.drawingml.chartshapes+xml"/>
  <Override PartName="/ppt/notesSlides/notesSlide18.xml" ContentType="application/vnd.openxmlformats-officedocument.presentationml.notesSlid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drawings/drawing4.xml" ContentType="application/vnd.openxmlformats-officedocument.drawingml.chartshapes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9.xml" ContentType="application/vnd.openxmlformats-officedocument.presentationml.notesSlide+xml"/>
  <Override PartName="/ppt/charts/chart19.xml" ContentType="application/vnd.openxmlformats-officedocument.drawingml.chart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charts/chart20.xml" ContentType="application/vnd.openxmlformats-officedocument.drawingml.chart+xml"/>
  <Override PartName="/ppt/drawings/drawing5.xml" ContentType="application/vnd.openxmlformats-officedocument.drawingml.chartshapes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charts/chart21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handoutMasterIdLst>
    <p:handoutMasterId r:id="rId39"/>
  </p:handoutMasterIdLst>
  <p:sldIdLst>
    <p:sldId id="256" r:id="rId2"/>
    <p:sldId id="258" r:id="rId3"/>
    <p:sldId id="269" r:id="rId4"/>
    <p:sldId id="266" r:id="rId5"/>
    <p:sldId id="271" r:id="rId6"/>
    <p:sldId id="259" r:id="rId7"/>
    <p:sldId id="286" r:id="rId8"/>
    <p:sldId id="277" r:id="rId9"/>
    <p:sldId id="278" r:id="rId10"/>
    <p:sldId id="281" r:id="rId11"/>
    <p:sldId id="287" r:id="rId12"/>
    <p:sldId id="289" r:id="rId13"/>
    <p:sldId id="290" r:id="rId14"/>
    <p:sldId id="291" r:id="rId15"/>
    <p:sldId id="292" r:id="rId16"/>
    <p:sldId id="298" r:id="rId17"/>
    <p:sldId id="283" r:id="rId18"/>
    <p:sldId id="282" r:id="rId19"/>
    <p:sldId id="284" r:id="rId20"/>
    <p:sldId id="301" r:id="rId21"/>
    <p:sldId id="329" r:id="rId22"/>
    <p:sldId id="305" r:id="rId23"/>
    <p:sldId id="306" r:id="rId24"/>
    <p:sldId id="330" r:id="rId25"/>
    <p:sldId id="331" r:id="rId26"/>
    <p:sldId id="332" r:id="rId27"/>
    <p:sldId id="333" r:id="rId28"/>
    <p:sldId id="334" r:id="rId29"/>
    <p:sldId id="335" r:id="rId30"/>
    <p:sldId id="317" r:id="rId31"/>
    <p:sldId id="318" r:id="rId32"/>
    <p:sldId id="336" r:id="rId33"/>
    <p:sldId id="328" r:id="rId34"/>
    <p:sldId id="324" r:id="rId35"/>
    <p:sldId id="327" r:id="rId36"/>
    <p:sldId id="325" r:id="rId37"/>
  </p:sldIdLst>
  <p:sldSz cx="9144000" cy="6858000" type="screen4x3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5" userDrawn="1">
          <p15:clr>
            <a:srgbClr val="A4A3A4"/>
          </p15:clr>
        </p15:guide>
        <p15:guide id="2" pos="283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35F7C"/>
    <a:srgbClr val="C2E3F3"/>
    <a:srgbClr val="C9E0F1"/>
    <a:srgbClr val="3494BA"/>
    <a:srgbClr val="2683C6"/>
    <a:srgbClr val="92D050"/>
    <a:srgbClr val="58B6C0"/>
    <a:srgbClr val="4A7090"/>
    <a:srgbClr val="4F7B86"/>
    <a:srgbClr val="6991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C083E6E3-FA7D-4D7B-A595-EF9225AFEA82}" styleName="Светлый стиль 1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E3FDE45-AF77-4B5C-9715-49D594BDF05E}" styleName="Светлый стиль 1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8D230F3-CF80-4859-8CE7-A43EE81993B5}" styleName="Светлый стиль 1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9DCAF9ED-07DC-4A11-8D7F-57B35C25682E}" styleName="Средний стиль 1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72833802-FEF1-4C79-8D5D-14CF1EAF98D9}" styleName="Светлый стиль 2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DA37D80-6434-44D0-A028-1B22A696006F}" styleName="Светлый стиль 3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>
      <p:cViewPr varScale="1">
        <p:scale>
          <a:sx n="112" d="100"/>
          <a:sy n="112" d="100"/>
        </p:scale>
        <p:origin x="1488" y="108"/>
      </p:cViewPr>
      <p:guideLst>
        <p:guide orient="horz" pos="2205"/>
        <p:guide pos="2835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9" d="100"/>
          <a:sy n="89" d="100"/>
        </p:scale>
        <p:origin x="3030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60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ake Test User" userId="SID-0" providerId="Test" clId="FakeClientId"/>
    <pc:docChg chg="undo redo custSel modSld modMainMaster modNotesMaster modHandout">
      <pc:chgData name="Fake Test User" userId="SID-0" providerId="Test" clId="FakeClientId" dt="2019-03-25T05:40:57.068" v="179" actId="14100"/>
      <pc:docMkLst>
        <pc:docMk/>
      </pc:docMkLst>
      <pc:sldChg chg="modSp modNotes">
        <pc:chgData name="Fake Test User" userId="SID-0" providerId="Test" clId="FakeClientId" dt="2019-03-25T03:47:07.382" v="114" actId="790"/>
        <pc:sldMkLst>
          <pc:docMk/>
          <pc:sldMk cId="0" sldId="256"/>
        </pc:sldMkLst>
        <pc:spChg chg="mod">
          <ac:chgData name="Fake Test User" userId="SID-0" providerId="Test" clId="FakeClientId" dt="2019-03-25T03:47:07.382" v="114" actId="790"/>
          <ac:spMkLst>
            <pc:docMk/>
            <pc:sldMk cId="0" sldId="256"/>
            <ac:spMk id="2" creationId="{00000000-0000-0000-0000-000000000000}"/>
          </ac:spMkLst>
        </pc:spChg>
        <pc:spChg chg="mod">
          <ac:chgData name="Fake Test User" userId="SID-0" providerId="Test" clId="FakeClientId" dt="2019-03-25T03:47:07.382" v="114" actId="790"/>
          <ac:spMkLst>
            <pc:docMk/>
            <pc:sldMk cId="0" sldId="256"/>
            <ac:spMk id="3" creationId="{00000000-0000-0000-0000-000000000000}"/>
          </ac:spMkLst>
        </pc:spChg>
      </pc:sldChg>
      <pc:sldChg chg="modSp modNotes">
        <pc:chgData name="Fake Test User" userId="SID-0" providerId="Test" clId="FakeClientId" dt="2019-03-25T05:40:57.068" v="179" actId="14100"/>
        <pc:sldMkLst>
          <pc:docMk/>
          <pc:sldMk cId="0" sldId="257"/>
        </pc:sldMkLst>
        <pc:spChg chg="mod">
          <ac:chgData name="Fake Test User" userId="SID-0" providerId="Test" clId="FakeClientId" dt="2019-03-25T05:40:57.068" v="179" actId="14100"/>
          <ac:spMkLst>
            <pc:docMk/>
            <pc:sldMk cId="0" sldId="257"/>
            <ac:spMk id="2" creationId="{00000000-0000-0000-0000-000000000000}"/>
          </ac:spMkLst>
        </pc:spChg>
        <pc:spChg chg="mod">
          <ac:chgData name="Fake Test User" userId="SID-0" providerId="Test" clId="FakeClientId" dt="2019-03-22T08:22:04.360" v="41" actId="790"/>
          <ac:spMkLst>
            <pc:docMk/>
            <pc:sldMk cId="0" sldId="257"/>
            <ac:spMk id="6" creationId="{855D0777-B08C-4808-A096-0F7AA6935459}"/>
          </ac:spMkLst>
        </pc:spChg>
        <pc:spChg chg="mod">
          <ac:chgData name="Fake Test User" userId="SID-0" providerId="Test" clId="FakeClientId" dt="2019-03-22T08:22:04.360" v="41" actId="790"/>
          <ac:spMkLst>
            <pc:docMk/>
            <pc:sldMk cId="0" sldId="257"/>
            <ac:spMk id="7" creationId="{B8FCD5F1-B09D-4B0A-BB07-423B979A624C}"/>
          </ac:spMkLst>
        </pc:spChg>
        <pc:spChg chg="mod">
          <ac:chgData name="Fake Test User" userId="SID-0" providerId="Test" clId="FakeClientId" dt="2019-03-25T03:47:21.787" v="122" actId="14100"/>
          <ac:spMkLst>
            <pc:docMk/>
            <pc:sldMk cId="0" sldId="257"/>
            <ac:spMk id="18" creationId="{E7529413-DDD1-4DC1-B8ED-E3450F631ED9}"/>
          </ac:spMkLst>
        </pc:spChg>
        <pc:spChg chg="mod">
          <ac:chgData name="Fake Test User" userId="SID-0" providerId="Test" clId="FakeClientId" dt="2019-03-25T03:47:16.709" v="119" actId="14100"/>
          <ac:spMkLst>
            <pc:docMk/>
            <pc:sldMk cId="0" sldId="257"/>
            <ac:spMk id="19" creationId="{5B0AFAEF-42AD-47C8-9B67-16166ACDF8E5}"/>
          </ac:spMkLst>
        </pc:spChg>
        <pc:spChg chg="mod">
          <ac:chgData name="Fake Test User" userId="SID-0" providerId="Test" clId="FakeClientId" dt="2019-03-25T03:47:48.832" v="134" actId="14100"/>
          <ac:spMkLst>
            <pc:docMk/>
            <pc:sldMk cId="0" sldId="257"/>
            <ac:spMk id="21" creationId="{E8BE8ECF-AA6E-4DD3-ADD0-612F0B1E235D}"/>
          </ac:spMkLst>
        </pc:spChg>
        <pc:spChg chg="mod">
          <ac:chgData name="Fake Test User" userId="SID-0" providerId="Test" clId="FakeClientId" dt="2019-03-22T08:22:04.360" v="41" actId="790"/>
          <ac:spMkLst>
            <pc:docMk/>
            <pc:sldMk cId="0" sldId="257"/>
            <ac:spMk id="23" creationId="{1DA29D9A-DD96-43EF-B182-868A71CA63FC}"/>
          </ac:spMkLst>
        </pc:spChg>
        <pc:spChg chg="mod">
          <ac:chgData name="Fake Test User" userId="SID-0" providerId="Test" clId="FakeClientId" dt="2019-03-22T08:22:04.360" v="41" actId="790"/>
          <ac:spMkLst>
            <pc:docMk/>
            <pc:sldMk cId="0" sldId="257"/>
            <ac:spMk id="25" creationId="{6F6F0E5B-C28D-49F0-ABA5-2E5EFDC4F4F7}"/>
          </ac:spMkLst>
        </pc:spChg>
        <pc:spChg chg="mod">
          <ac:chgData name="Fake Test User" userId="SID-0" providerId="Test" clId="FakeClientId" dt="2019-03-22T08:22:04.360" v="41" actId="790"/>
          <ac:spMkLst>
            <pc:docMk/>
            <pc:sldMk cId="0" sldId="257"/>
            <ac:spMk id="27" creationId="{5BC79C1B-DDB2-464B-ABAC-AB735A52A176}"/>
          </ac:spMkLst>
        </pc:spChg>
        <pc:spChg chg="mod">
          <ac:chgData name="Fake Test User" userId="SID-0" providerId="Test" clId="FakeClientId" dt="2019-03-22T08:22:04.360" v="41" actId="790"/>
          <ac:spMkLst>
            <pc:docMk/>
            <pc:sldMk cId="0" sldId="257"/>
            <ac:spMk id="29" creationId="{6A76CCF2-B0FA-4F8F-8B47-90D77F8752F3}"/>
          </ac:spMkLst>
        </pc:spChg>
        <pc:spChg chg="mod">
          <ac:chgData name="Fake Test User" userId="SID-0" providerId="Test" clId="FakeClientId" dt="2019-03-22T08:22:04.360" v="41" actId="790"/>
          <ac:spMkLst>
            <pc:docMk/>
            <pc:sldMk cId="0" sldId="257"/>
            <ac:spMk id="31" creationId="{581D9412-6870-452F-A54C-AFA568D05E5F}"/>
          </ac:spMkLst>
        </pc:spChg>
        <pc:grpChg chg="mod">
          <ac:chgData name="Fake Test User" userId="SID-0" providerId="Test" clId="FakeClientId" dt="2019-03-25T03:47:41.020" v="130" actId="14100"/>
          <ac:grpSpMkLst>
            <pc:docMk/>
            <pc:sldMk cId="0" sldId="257"/>
            <ac:grpSpMk id="15" creationId="{E62F7363-23DF-4B13-B949-1B67E5B9A4DB}"/>
          </ac:grpSpMkLst>
        </pc:grpChg>
        <pc:grpChg chg="mod">
          <ac:chgData name="Fake Test User" userId="SID-0" providerId="Test" clId="FakeClientId" dt="2019-03-25T03:47:52.426" v="138" actId="14100"/>
          <ac:grpSpMkLst>
            <pc:docMk/>
            <pc:sldMk cId="0" sldId="257"/>
            <ac:grpSpMk id="16" creationId="{CBE9B9A0-2E55-404A-BA78-59DB18604AD2}"/>
          </ac:grpSpMkLst>
        </pc:grpChg>
        <pc:grpChg chg="mod">
          <ac:chgData name="Fake Test User" userId="SID-0" providerId="Test" clId="FakeClientId" dt="2019-03-25T03:47:55.973" v="139" actId="14100"/>
          <ac:grpSpMkLst>
            <pc:docMk/>
            <pc:sldMk cId="0" sldId="257"/>
            <ac:grpSpMk id="17" creationId="{1D227B02-3746-4E15-9429-D3DBB15D0457}"/>
          </ac:grpSpMkLst>
        </pc:grpChg>
      </pc:sldChg>
      <pc:sldChg chg="modSp modNotes">
        <pc:chgData name="Fake Test User" userId="SID-0" providerId="Test" clId="FakeClientId" dt="2019-03-25T05:40:00.508" v="147" actId="14100"/>
        <pc:sldMkLst>
          <pc:docMk/>
          <pc:sldMk cId="0" sldId="258"/>
        </pc:sldMkLst>
        <pc:spChg chg="mod">
          <ac:chgData name="Fake Test User" userId="SID-0" providerId="Test" clId="FakeClientId" dt="2019-03-25T05:40:00.508" v="147" actId="14100"/>
          <ac:spMkLst>
            <pc:docMk/>
            <pc:sldMk cId="0" sldId="258"/>
            <ac:spMk id="2" creationId="{00000000-0000-0000-0000-000000000000}"/>
          </ac:spMkLst>
        </pc:spChg>
        <pc:spChg chg="mod">
          <ac:chgData name="Fake Test User" userId="SID-0" providerId="Test" clId="FakeClientId" dt="2019-03-22T08:26:50.522" v="71" actId="790"/>
          <ac:spMkLst>
            <pc:docMk/>
            <pc:sldMk cId="0" sldId="258"/>
            <ac:spMk id="3" creationId="{00000000-0000-0000-0000-000000000000}"/>
          </ac:spMkLst>
        </pc:spChg>
        <pc:spChg chg="mod">
          <ac:chgData name="Fake Test User" userId="SID-0" providerId="Test" clId="FakeClientId" dt="2019-03-22T08:26:50.522" v="71" actId="790"/>
          <ac:spMkLst>
            <pc:docMk/>
            <pc:sldMk cId="0" sldId="258"/>
            <ac:spMk id="4" creationId="{1959AD99-6BDF-4994-BB96-51E4881985D2}"/>
          </ac:spMkLst>
        </pc:spChg>
        <pc:spChg chg="mod">
          <ac:chgData name="Fake Test User" userId="SID-0" providerId="Test" clId="FakeClientId" dt="2019-03-22T08:26:50.522" v="71" actId="790"/>
          <ac:spMkLst>
            <pc:docMk/>
            <pc:sldMk cId="0" sldId="258"/>
            <ac:spMk id="5" creationId="{63114880-DADC-4F85-86A5-B5EC46980DB7}"/>
          </ac:spMkLst>
        </pc:spChg>
        <pc:spChg chg="mod">
          <ac:chgData name="Fake Test User" userId="SID-0" providerId="Test" clId="FakeClientId" dt="2019-03-22T08:26:50.522" v="71" actId="790"/>
          <ac:spMkLst>
            <pc:docMk/>
            <pc:sldMk cId="0" sldId="258"/>
            <ac:spMk id="12" creationId="{726B5A03-7F87-4174-B569-E5E11B47BD78}"/>
          </ac:spMkLst>
        </pc:spChg>
        <pc:spChg chg="mod">
          <ac:chgData name="Fake Test User" userId="SID-0" providerId="Test" clId="FakeClientId" dt="2019-03-22T08:26:50.522" v="71" actId="790"/>
          <ac:spMkLst>
            <pc:docMk/>
            <pc:sldMk cId="0" sldId="258"/>
            <ac:spMk id="13" creationId="{C96BEBCF-6B37-4CB0-B101-BE4FC27A8A83}"/>
          </ac:spMkLst>
        </pc:spChg>
        <pc:spChg chg="mod">
          <ac:chgData name="Fake Test User" userId="SID-0" providerId="Test" clId="FakeClientId" dt="2019-03-22T08:26:50.522" v="71" actId="790"/>
          <ac:spMkLst>
            <pc:docMk/>
            <pc:sldMk cId="0" sldId="258"/>
            <ac:spMk id="14" creationId="{EEE08402-AE66-4BD0-91FE-EE2B207C31A1}"/>
          </ac:spMkLst>
        </pc:spChg>
        <pc:spChg chg="mod">
          <ac:chgData name="Fake Test User" userId="SID-0" providerId="Test" clId="FakeClientId" dt="2019-03-22T08:26:50.522" v="71" actId="790"/>
          <ac:spMkLst>
            <pc:docMk/>
            <pc:sldMk cId="0" sldId="258"/>
            <ac:spMk id="15" creationId="{3D120688-CE29-447A-A09D-FA1909809B67}"/>
          </ac:spMkLst>
        </pc:spChg>
        <pc:grpChg chg="mod">
          <ac:chgData name="Fake Test User" userId="SID-0" providerId="Test" clId="FakeClientId" dt="2019-03-22T08:23:03.762" v="65" actId="1036"/>
          <ac:grpSpMkLst>
            <pc:docMk/>
            <pc:sldMk cId="0" sldId="258"/>
            <ac:grpSpMk id="16" creationId="{92B4D1F2-57B4-4296-B895-05D9C201FBF9}"/>
          </ac:grpSpMkLst>
        </pc:grpChg>
        <pc:grpChg chg="mod">
          <ac:chgData name="Fake Test User" userId="SID-0" providerId="Test" clId="FakeClientId" dt="2019-03-22T08:23:03.762" v="65" actId="1036"/>
          <ac:grpSpMkLst>
            <pc:docMk/>
            <pc:sldMk cId="0" sldId="258"/>
            <ac:grpSpMk id="19" creationId="{24C46028-366E-4F67-A5A9-B08CF5110F58}"/>
          </ac:grpSpMkLst>
        </pc:grpChg>
        <pc:picChg chg="mod">
          <ac:chgData name="Fake Test User" userId="SID-0" providerId="Test" clId="FakeClientId" dt="2019-03-22T08:30:14.307" v="109"/>
          <ac:picMkLst>
            <pc:docMk/>
            <pc:sldMk cId="0" sldId="258"/>
            <ac:picMk id="17" creationId="{B6AD3AED-D5E2-4C29-8755-E4B2ADF9EAC7}"/>
          </ac:picMkLst>
        </pc:picChg>
        <pc:picChg chg="mod">
          <ac:chgData name="Fake Test User" userId="SID-0" providerId="Test" clId="FakeClientId" dt="2019-03-22T08:30:26.010" v="112"/>
          <ac:picMkLst>
            <pc:docMk/>
            <pc:sldMk cId="0" sldId="258"/>
            <ac:picMk id="20" creationId="{0B87D64D-964F-46D7-B928-3AA29C95BDCB}"/>
          </ac:picMkLst>
        </pc:picChg>
      </pc:sldChg>
      <pc:sldChg chg="modSp modNotes">
        <pc:chgData name="Fake Test User" userId="SID-0" providerId="Test" clId="FakeClientId" dt="2019-03-25T05:40:11.679" v="157" actId="14100"/>
        <pc:sldMkLst>
          <pc:docMk/>
          <pc:sldMk cId="0" sldId="259"/>
        </pc:sldMkLst>
        <pc:spChg chg="mod">
          <ac:chgData name="Fake Test User" userId="SID-0" providerId="Test" clId="FakeClientId" dt="2019-03-25T05:40:11.679" v="157" actId="14100"/>
          <ac:spMkLst>
            <pc:docMk/>
            <pc:sldMk cId="0" sldId="259"/>
            <ac:spMk id="2" creationId="{00000000-0000-0000-0000-000000000000}"/>
          </ac:spMkLst>
        </pc:spChg>
      </pc:sldChg>
      <pc:sldChg chg="modSp mod modNotes">
        <pc:chgData name="Fake Test User" userId="SID-0" providerId="Test" clId="FakeClientId" dt="2019-03-22T08:23:18.371" v="67" actId="27918"/>
        <pc:sldMkLst>
          <pc:docMk/>
          <pc:sldMk cId="0" sldId="260"/>
        </pc:sldMkLst>
        <pc:spChg chg="mod">
          <ac:chgData name="Fake Test User" userId="SID-0" providerId="Test" clId="FakeClientId" dt="2019-03-22T08:18:11.210" v="1" actId="27636"/>
          <ac:spMkLst>
            <pc:docMk/>
            <pc:sldMk cId="0" sldId="260"/>
            <ac:spMk id="3" creationId="{00000000-0000-0000-0000-000000000000}"/>
          </ac:spMkLst>
        </pc:spChg>
      </pc:sldChg>
      <pc:sldChg chg="modNotes">
        <pc:chgData name="Fake Test User" userId="SID-0" providerId="Test" clId="FakeClientId" dt="2019-03-22T08:20:27.282" v="20" actId="790"/>
        <pc:sldMkLst>
          <pc:docMk/>
          <pc:sldMk cId="0" sldId="261"/>
        </pc:sldMkLst>
      </pc:sldChg>
      <pc:sldChg chg="modSp modNotes">
        <pc:chgData name="Fake Test User" userId="SID-0" providerId="Test" clId="FakeClientId" dt="2019-03-22T08:27:45.063" v="72" actId="790"/>
        <pc:sldMkLst>
          <pc:docMk/>
          <pc:sldMk cId="0" sldId="262"/>
        </pc:sldMkLst>
        <pc:spChg chg="mod">
          <ac:chgData name="Fake Test User" userId="SID-0" providerId="Test" clId="FakeClientId" dt="2019-03-22T08:27:45.063" v="72" actId="790"/>
          <ac:spMkLst>
            <pc:docMk/>
            <pc:sldMk cId="0" sldId="262"/>
            <ac:spMk id="2" creationId="{00000000-0000-0000-0000-000000000000}"/>
          </ac:spMkLst>
        </pc:spChg>
        <pc:spChg chg="mod">
          <ac:chgData name="Fake Test User" userId="SID-0" providerId="Test" clId="FakeClientId" dt="2019-03-22T08:27:45.063" v="72" actId="790"/>
          <ac:spMkLst>
            <pc:docMk/>
            <pc:sldMk cId="0" sldId="262"/>
            <ac:spMk id="3" creationId="{00000000-0000-0000-0000-000000000000}"/>
          </ac:spMkLst>
        </pc:spChg>
        <pc:spChg chg="mod">
          <ac:chgData name="Fake Test User" userId="SID-0" providerId="Test" clId="FakeClientId" dt="2019-03-22T08:27:45.063" v="72" actId="790"/>
          <ac:spMkLst>
            <pc:docMk/>
            <pc:sldMk cId="0" sldId="262"/>
            <ac:spMk id="4" creationId="{2B71AD4F-48C0-4EF8-AFA6-7E2673DF9DFA}"/>
          </ac:spMkLst>
        </pc:spChg>
        <pc:spChg chg="mod">
          <ac:chgData name="Fake Test User" userId="SID-0" providerId="Test" clId="FakeClientId" dt="2019-03-22T08:27:45.063" v="72" actId="790"/>
          <ac:spMkLst>
            <pc:docMk/>
            <pc:sldMk cId="0" sldId="262"/>
            <ac:spMk id="5" creationId="{D7506178-583F-4423-9987-AE775F9EA36C}"/>
          </ac:spMkLst>
        </pc:spChg>
      </pc:sldChg>
      <pc:sldChg chg="modSp modNotes">
        <pc:chgData name="Fake Test User" userId="SID-0" providerId="Test" clId="FakeClientId" dt="2019-03-22T08:23:55.009" v="68" actId="255"/>
        <pc:sldMkLst>
          <pc:docMk/>
          <pc:sldMk cId="0" sldId="263"/>
        </pc:sldMkLst>
        <pc:graphicFrameChg chg="mod">
          <ac:chgData name="Fake Test User" userId="SID-0" providerId="Test" clId="FakeClientId" dt="2019-03-22T08:23:55.009" v="68" actId="255"/>
          <ac:graphicFrameMkLst>
            <pc:docMk/>
            <pc:sldMk cId="0" sldId="263"/>
            <ac:graphicFrameMk id="4" creationId="{00000000-0000-0000-0000-000000000000}"/>
          </ac:graphicFrameMkLst>
        </pc:graphicFrameChg>
      </pc:sldChg>
      <pc:sldChg chg="modSp modNotes">
        <pc:chgData name="Fake Test User" userId="SID-0" providerId="Test" clId="FakeClientId" dt="2019-03-22T08:28:04.272" v="73" actId="790"/>
        <pc:sldMkLst>
          <pc:docMk/>
          <pc:sldMk cId="0" sldId="264"/>
        </pc:sldMkLst>
        <pc:spChg chg="mod">
          <ac:chgData name="Fake Test User" userId="SID-0" providerId="Test" clId="FakeClientId" dt="2019-03-22T08:28:04.272" v="73" actId="790"/>
          <ac:spMkLst>
            <pc:docMk/>
            <pc:sldMk cId="0" sldId="264"/>
            <ac:spMk id="2" creationId="{00000000-0000-0000-0000-000000000000}"/>
          </ac:spMkLst>
        </pc:spChg>
        <pc:spChg chg="mod">
          <ac:chgData name="Fake Test User" userId="SID-0" providerId="Test" clId="FakeClientId" dt="2019-03-22T08:28:04.272" v="73" actId="790"/>
          <ac:spMkLst>
            <pc:docMk/>
            <pc:sldMk cId="0" sldId="264"/>
            <ac:spMk id="4" creationId="{5BC5789F-7017-44D1-94D9-F925BFFC815A}"/>
          </ac:spMkLst>
        </pc:spChg>
        <pc:spChg chg="mod">
          <ac:chgData name="Fake Test User" userId="SID-0" providerId="Test" clId="FakeClientId" dt="2019-03-22T08:28:04.272" v="73" actId="790"/>
          <ac:spMkLst>
            <pc:docMk/>
            <pc:sldMk cId="0" sldId="264"/>
            <ac:spMk id="5" creationId="{161CB7FE-4BC2-4768-8C6C-F2EDE3AAC421}"/>
          </ac:spMkLst>
        </pc:spChg>
        <pc:spChg chg="mod">
          <ac:chgData name="Fake Test User" userId="SID-0" providerId="Test" clId="FakeClientId" dt="2019-03-22T08:28:04.272" v="73" actId="790"/>
          <ac:spMkLst>
            <pc:docMk/>
            <pc:sldMk cId="0" sldId="264"/>
            <ac:spMk id="8" creationId="{F9973C09-F636-4499-99F3-ECA4BD64B332}"/>
          </ac:spMkLst>
        </pc:spChg>
      </pc:sldChg>
      <pc:sldChg chg="modSp modNotes">
        <pc:chgData name="Fake Test User" userId="SID-0" providerId="Test" clId="FakeClientId" dt="2019-03-25T05:40:32.304" v="172" actId="14100"/>
        <pc:sldMkLst>
          <pc:docMk/>
          <pc:sldMk cId="0" sldId="265"/>
        </pc:sldMkLst>
        <pc:spChg chg="mod">
          <ac:chgData name="Fake Test User" userId="SID-0" providerId="Test" clId="FakeClientId" dt="2019-03-25T05:40:32.304" v="172" actId="14100"/>
          <ac:spMkLst>
            <pc:docMk/>
            <pc:sldMk cId="0" sldId="265"/>
            <ac:spMk id="2" creationId="{00000000-0000-0000-0000-000000000000}"/>
          </ac:spMkLst>
        </pc:spChg>
        <pc:graphicFrameChg chg="mod">
          <ac:chgData name="Fake Test User" userId="SID-0" providerId="Test" clId="FakeClientId" dt="2019-03-22T08:28:37.770" v="90"/>
          <ac:graphicFrameMkLst>
            <pc:docMk/>
            <pc:sldMk cId="0" sldId="265"/>
            <ac:graphicFrameMk id="10" creationId="{D1AC5E11-1154-464F-B56E-523DE54E5000}"/>
          </ac:graphicFrameMkLst>
        </pc:graphicFrameChg>
      </pc:sldChg>
      <pc:sldMasterChg chg="modSp modSldLayout">
        <pc:chgData name="Fake Test User" userId="SID-0" providerId="Test" clId="FakeClientId" dt="2019-03-25T03:49:53.888" v="140" actId="207"/>
        <pc:sldMasterMkLst>
          <pc:docMk/>
          <pc:sldMasterMk cId="0" sldId="2147483648"/>
        </pc:sldMasterMkLst>
        <pc:spChg chg="mod">
          <ac:chgData name="Fake Test User" userId="SID-0" providerId="Test" clId="FakeClientId" dt="2019-03-22T08:18:52.159" v="8" actId="790"/>
          <ac:spMkLst>
            <pc:docMk/>
            <pc:sldMasterMk cId="0" sldId="2147483648"/>
            <ac:spMk id="3" creationId="{00000000-0000-0000-0000-000000000000}"/>
          </ac:spMkLst>
        </pc:spChg>
        <pc:spChg chg="mod">
          <ac:chgData name="Fake Test User" userId="SID-0" providerId="Test" clId="FakeClientId" dt="2019-03-22T08:18:52.159" v="8" actId="790"/>
          <ac:spMkLst>
            <pc:docMk/>
            <pc:sldMasterMk cId="0" sldId="2147483648"/>
            <ac:spMk id="13" creationId="{00000000-0000-0000-0000-000000000000}"/>
          </ac:spMkLst>
        </pc:spChg>
        <pc:spChg chg="mod">
          <ac:chgData name="Fake Test User" userId="SID-0" providerId="Test" clId="FakeClientId" dt="2019-03-22T08:18:52.159" v="8" actId="790"/>
          <ac:spMkLst>
            <pc:docMk/>
            <pc:sldMasterMk cId="0" sldId="2147483648"/>
            <ac:spMk id="22" creationId="{00000000-0000-0000-0000-000000000000}"/>
          </ac:spMkLst>
        </pc:spChg>
        <pc:spChg chg="mod">
          <ac:chgData name="Fake Test User" userId="SID-0" providerId="Test" clId="FakeClientId" dt="2019-03-22T08:18:52.159" v="8" actId="790"/>
          <ac:spMkLst>
            <pc:docMk/>
            <pc:sldMasterMk cId="0" sldId="2147483648"/>
            <ac:spMk id="23" creationId="{00000000-0000-0000-0000-000000000000}"/>
          </ac:spMkLst>
        </pc:spChg>
        <pc:sldLayoutChg chg="modSp">
          <pc:chgData name="Fake Test User" userId="SID-0" providerId="Test" clId="FakeClientId" dt="2019-03-25T03:49:53.888" v="140" actId="207"/>
          <pc:sldLayoutMkLst>
            <pc:docMk/>
            <pc:sldMasterMk cId="0" sldId="2147483648"/>
            <pc:sldLayoutMk cId="0" sldId="2147483649"/>
          </pc:sldLayoutMkLst>
          <pc:spChg chg="mod">
            <ac:chgData name="Fake Test User" userId="SID-0" providerId="Test" clId="FakeClientId" dt="2019-03-22T08:18:55.456" v="9" actId="790"/>
            <ac:spMkLst>
              <pc:docMk/>
              <pc:sldMasterMk cId="0" sldId="2147483648"/>
              <pc:sldLayoutMk cId="0" sldId="2147483649"/>
              <ac:spMk id="8" creationId="{00000000-0000-0000-0000-000000000000}"/>
            </ac:spMkLst>
          </pc:spChg>
          <pc:spChg chg="mod">
            <ac:chgData name="Fake Test User" userId="SID-0" providerId="Test" clId="FakeClientId" dt="2019-03-22T08:18:55.456" v="9" actId="790"/>
            <ac:spMkLst>
              <pc:docMk/>
              <pc:sldMasterMk cId="0" sldId="2147483648"/>
              <pc:sldLayoutMk cId="0" sldId="2147483649"/>
              <ac:spMk id="9" creationId="{00000000-0000-0000-0000-000000000000}"/>
            </ac:spMkLst>
          </pc:spChg>
          <pc:spChg chg="mod">
            <ac:chgData name="Fake Test User" userId="SID-0" providerId="Test" clId="FakeClientId" dt="2019-03-22T08:18:55.456" v="9" actId="790"/>
            <ac:spMkLst>
              <pc:docMk/>
              <pc:sldMasterMk cId="0" sldId="2147483648"/>
              <pc:sldLayoutMk cId="0" sldId="2147483649"/>
              <ac:spMk id="17" creationId="{00000000-0000-0000-0000-000000000000}"/>
            </ac:spMkLst>
          </pc:spChg>
          <pc:spChg chg="mod">
            <ac:chgData name="Fake Test User" userId="SID-0" providerId="Test" clId="FakeClientId" dt="2019-03-25T03:49:53.888" v="140" actId="207"/>
            <ac:spMkLst>
              <pc:docMk/>
              <pc:sldMasterMk cId="0" sldId="2147483648"/>
              <pc:sldLayoutMk cId="0" sldId="2147483649"/>
              <ac:spMk id="28" creationId="{00000000-0000-0000-0000-000000000000}"/>
            </ac:spMkLst>
          </pc:spChg>
        </pc:sldLayoutChg>
        <pc:sldLayoutChg chg="modSp">
          <pc:chgData name="Fake Test User" userId="SID-0" providerId="Test" clId="FakeClientId" dt="2019-03-22T08:18:58.549" v="10" actId="790"/>
          <pc:sldLayoutMkLst>
            <pc:docMk/>
            <pc:sldMasterMk cId="0" sldId="2147483648"/>
            <pc:sldLayoutMk cId="0" sldId="2147483650"/>
          </pc:sldLayoutMkLst>
          <pc:spChg chg="mod">
            <ac:chgData name="Fake Test User" userId="SID-0" providerId="Test" clId="FakeClientId" dt="2019-03-22T08:18:58.549" v="10" actId="790"/>
            <ac:spMkLst>
              <pc:docMk/>
              <pc:sldMasterMk cId="0" sldId="2147483648"/>
              <pc:sldLayoutMk cId="0" sldId="2147483650"/>
              <ac:spMk id="2" creationId="{00000000-0000-0000-0000-000000000000}"/>
            </ac:spMkLst>
          </pc:spChg>
          <pc:spChg chg="mod">
            <ac:chgData name="Fake Test User" userId="SID-0" providerId="Test" clId="FakeClientId" dt="2019-03-22T08:18:58.549" v="10" actId="790"/>
            <ac:spMkLst>
              <pc:docMk/>
              <pc:sldMasterMk cId="0" sldId="2147483648"/>
              <pc:sldLayoutMk cId="0" sldId="2147483650"/>
              <ac:spMk id="3" creationId="{00000000-0000-0000-0000-000000000000}"/>
            </ac:spMkLst>
          </pc:spChg>
          <pc:spChg chg="mod">
            <ac:chgData name="Fake Test User" userId="SID-0" providerId="Test" clId="FakeClientId" dt="2019-03-22T08:18:58.549" v="10" actId="790"/>
            <ac:spMkLst>
              <pc:docMk/>
              <pc:sldMasterMk cId="0" sldId="2147483648"/>
              <pc:sldLayoutMk cId="0" sldId="2147483650"/>
              <ac:spMk id="5" creationId="{00000000-0000-0000-0000-000000000000}"/>
            </ac:spMkLst>
          </pc:spChg>
          <pc:spChg chg="mod">
            <ac:chgData name="Fake Test User" userId="SID-0" providerId="Test" clId="FakeClientId" dt="2019-03-22T08:18:58.549" v="10" actId="790"/>
            <ac:spMkLst>
              <pc:docMk/>
              <pc:sldMasterMk cId="0" sldId="2147483648"/>
              <pc:sldLayoutMk cId="0" sldId="2147483650"/>
              <ac:spMk id="6" creationId="{00000000-0000-0000-0000-000000000000}"/>
            </ac:spMkLst>
          </pc:spChg>
        </pc:sldLayoutChg>
        <pc:sldLayoutChg chg="modSp">
          <pc:chgData name="Fake Test User" userId="SID-0" providerId="Test" clId="FakeClientId" dt="2019-03-22T08:19:05.814" v="12" actId="790"/>
          <pc:sldLayoutMkLst>
            <pc:docMk/>
            <pc:sldMasterMk cId="0" sldId="2147483648"/>
            <pc:sldLayoutMk cId="0" sldId="2147483652"/>
          </pc:sldLayoutMkLst>
          <pc:spChg chg="mod">
            <ac:chgData name="Fake Test User" userId="SID-0" providerId="Test" clId="FakeClientId" dt="2019-03-22T08:19:05.814" v="12" actId="790"/>
            <ac:spMkLst>
              <pc:docMk/>
              <pc:sldMasterMk cId="0" sldId="2147483648"/>
              <pc:sldLayoutMk cId="0" sldId="2147483652"/>
              <ac:spMk id="2" creationId="{00000000-0000-0000-0000-000000000000}"/>
            </ac:spMkLst>
          </pc:spChg>
          <pc:spChg chg="mod">
            <ac:chgData name="Fake Test User" userId="SID-0" providerId="Test" clId="FakeClientId" dt="2019-03-22T08:19:05.814" v="12" actId="790"/>
            <ac:spMkLst>
              <pc:docMk/>
              <pc:sldMasterMk cId="0" sldId="2147483648"/>
              <pc:sldLayoutMk cId="0" sldId="2147483652"/>
              <ac:spMk id="3" creationId="{00000000-0000-0000-0000-000000000000}"/>
            </ac:spMkLst>
          </pc:spChg>
          <pc:spChg chg="mod">
            <ac:chgData name="Fake Test User" userId="SID-0" providerId="Test" clId="FakeClientId" dt="2019-03-22T08:19:05.814" v="12" actId="790"/>
            <ac:spMkLst>
              <pc:docMk/>
              <pc:sldMasterMk cId="0" sldId="2147483648"/>
              <pc:sldLayoutMk cId="0" sldId="2147483652"/>
              <ac:spMk id="4" creationId="{00000000-0000-0000-0000-000000000000}"/>
            </ac:spMkLst>
          </pc:spChg>
          <pc:spChg chg="mod">
            <ac:chgData name="Fake Test User" userId="SID-0" providerId="Test" clId="FakeClientId" dt="2019-03-22T08:19:05.814" v="12" actId="790"/>
            <ac:spMkLst>
              <pc:docMk/>
              <pc:sldMasterMk cId="0" sldId="2147483648"/>
              <pc:sldLayoutMk cId="0" sldId="2147483652"/>
              <ac:spMk id="6" creationId="{00000000-0000-0000-0000-000000000000}"/>
            </ac:spMkLst>
          </pc:spChg>
          <pc:spChg chg="mod">
            <ac:chgData name="Fake Test User" userId="SID-0" providerId="Test" clId="FakeClientId" dt="2019-03-22T08:19:05.814" v="12" actId="790"/>
            <ac:spMkLst>
              <pc:docMk/>
              <pc:sldMasterMk cId="0" sldId="2147483648"/>
              <pc:sldLayoutMk cId="0" sldId="2147483652"/>
              <ac:spMk id="9" creationId="{B32CA5EA-865E-4EF0-89BB-61FD6EFE265C}"/>
            </ac:spMkLst>
          </pc:spChg>
        </pc:sldLayoutChg>
        <pc:sldLayoutChg chg="modSp">
          <pc:chgData name="Fake Test User" userId="SID-0" providerId="Test" clId="FakeClientId" dt="2019-03-22T08:19:09.236" v="13" actId="790"/>
          <pc:sldLayoutMkLst>
            <pc:docMk/>
            <pc:sldMasterMk cId="0" sldId="2147483648"/>
            <pc:sldLayoutMk cId="0" sldId="2147483656"/>
          </pc:sldLayoutMkLst>
          <pc:spChg chg="mod">
            <ac:chgData name="Fake Test User" userId="SID-0" providerId="Test" clId="FakeClientId" dt="2019-03-22T08:19:09.236" v="13" actId="790"/>
            <ac:spMkLst>
              <pc:docMk/>
              <pc:sldMasterMk cId="0" sldId="2147483648"/>
              <pc:sldLayoutMk cId="0" sldId="2147483656"/>
              <ac:spMk id="2" creationId="{00000000-0000-0000-0000-000000000000}"/>
            </ac:spMkLst>
          </pc:spChg>
          <pc:spChg chg="mod">
            <ac:chgData name="Fake Test User" userId="SID-0" providerId="Test" clId="FakeClientId" dt="2019-03-22T08:19:09.236" v="13" actId="790"/>
            <ac:spMkLst>
              <pc:docMk/>
              <pc:sldMasterMk cId="0" sldId="2147483648"/>
              <pc:sldLayoutMk cId="0" sldId="2147483656"/>
              <ac:spMk id="3" creationId="{00000000-0000-0000-0000-000000000000}"/>
            </ac:spMkLst>
          </pc:spChg>
          <pc:spChg chg="mod">
            <ac:chgData name="Fake Test User" userId="SID-0" providerId="Test" clId="FakeClientId" dt="2019-03-22T08:19:09.236" v="13" actId="790"/>
            <ac:spMkLst>
              <pc:docMk/>
              <pc:sldMasterMk cId="0" sldId="2147483648"/>
              <pc:sldLayoutMk cId="0" sldId="2147483656"/>
              <ac:spMk id="4" creationId="{00000000-0000-0000-0000-000000000000}"/>
            </ac:spMkLst>
          </pc:spChg>
          <pc:spChg chg="mod">
            <ac:chgData name="Fake Test User" userId="SID-0" providerId="Test" clId="FakeClientId" dt="2019-03-22T08:19:09.236" v="13" actId="790"/>
            <ac:spMkLst>
              <pc:docMk/>
              <pc:sldMasterMk cId="0" sldId="2147483648"/>
              <pc:sldLayoutMk cId="0" sldId="2147483656"/>
              <ac:spMk id="6" creationId="{00000000-0000-0000-0000-000000000000}"/>
            </ac:spMkLst>
          </pc:spChg>
          <pc:spChg chg="mod">
            <ac:chgData name="Fake Test User" userId="SID-0" providerId="Test" clId="FakeClientId" dt="2019-03-22T08:19:09.236" v="13" actId="790"/>
            <ac:spMkLst>
              <pc:docMk/>
              <pc:sldMasterMk cId="0" sldId="2147483648"/>
              <pc:sldLayoutMk cId="0" sldId="2147483656"/>
              <ac:spMk id="9" creationId="{BD5BE3E6-AFB3-460C-834B-D73EE2A7C06F}"/>
            </ac:spMkLst>
          </pc:spChg>
        </pc:sldLayoutChg>
        <pc:sldLayoutChg chg="modSp">
          <pc:chgData name="Fake Test User" userId="SID-0" providerId="Test" clId="FakeClientId" dt="2019-03-22T08:19:43.194" v="14"/>
          <pc:sldLayoutMkLst>
            <pc:docMk/>
            <pc:sldMasterMk cId="0" sldId="2147483648"/>
            <pc:sldLayoutMk cId="2718787432" sldId="2147483657"/>
          </pc:sldLayoutMkLst>
          <pc:spChg chg="mod">
            <ac:chgData name="Fake Test User" userId="SID-0" providerId="Test" clId="FakeClientId" dt="2019-03-22T08:19:43.194" v="14"/>
            <ac:spMkLst>
              <pc:docMk/>
              <pc:sldMasterMk cId="0" sldId="2147483648"/>
              <pc:sldLayoutMk cId="2718787432" sldId="2147483657"/>
              <ac:spMk id="2" creationId="{33133CFB-98CB-4408-8818-24F931AC137B}"/>
            </ac:spMkLst>
          </pc:spChg>
          <pc:spChg chg="mod">
            <ac:chgData name="Fake Test User" userId="SID-0" providerId="Test" clId="FakeClientId" dt="2019-03-22T08:19:01.924" v="11" actId="790"/>
            <ac:spMkLst>
              <pc:docMk/>
              <pc:sldMasterMk cId="0" sldId="2147483648"/>
              <pc:sldLayoutMk cId="2718787432" sldId="2147483657"/>
              <ac:spMk id="3" creationId="{A6EE7E31-13F0-404F-BFFF-EE236EB5D4B4}"/>
            </ac:spMkLst>
          </pc:spChg>
          <pc:spChg chg="mod">
            <ac:chgData name="Fake Test User" userId="SID-0" providerId="Test" clId="FakeClientId" dt="2019-03-22T08:19:01.924" v="11" actId="790"/>
            <ac:spMkLst>
              <pc:docMk/>
              <pc:sldMasterMk cId="0" sldId="2147483648"/>
              <pc:sldLayoutMk cId="2718787432" sldId="2147483657"/>
              <ac:spMk id="4" creationId="{04FC6F67-BAE4-413D-8066-1E361D58912A}"/>
            </ac:spMkLst>
          </pc:spChg>
          <pc:spChg chg="mod">
            <ac:chgData name="Fake Test User" userId="SID-0" providerId="Test" clId="FakeClientId" dt="2019-03-22T08:19:01.924" v="11" actId="790"/>
            <ac:spMkLst>
              <pc:docMk/>
              <pc:sldMasterMk cId="0" sldId="2147483648"/>
              <pc:sldLayoutMk cId="2718787432" sldId="2147483657"/>
              <ac:spMk id="14" creationId="{DF566D8F-E696-41DE-BA1C-A8D0C7F03EDA}"/>
            </ac:spMkLst>
          </pc:spChg>
        </pc:sldLayoutChg>
      </pc:sldMaster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0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1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2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3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4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5.xlsx"/><Relationship Id="rId2" Type="http://schemas.microsoft.com/office/2011/relationships/chartColorStyle" Target="colors15.xml"/><Relationship Id="rId1" Type="http://schemas.microsoft.com/office/2011/relationships/chartStyle" Target="style15.xml"/><Relationship Id="rId4" Type="http://schemas.openxmlformats.org/officeDocument/2006/relationships/chartUserShapes" Target="../drawings/drawing1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6.xlsx"/><Relationship Id="rId2" Type="http://schemas.microsoft.com/office/2011/relationships/chartColorStyle" Target="colors16.xml"/><Relationship Id="rId1" Type="http://schemas.microsoft.com/office/2011/relationships/chartStyle" Target="style16.xml"/><Relationship Id="rId4" Type="http://schemas.openxmlformats.org/officeDocument/2006/relationships/chartUserShapes" Target="../drawings/drawing2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7.xlsx"/><Relationship Id="rId2" Type="http://schemas.microsoft.com/office/2011/relationships/chartColorStyle" Target="colors17.xml"/><Relationship Id="rId1" Type="http://schemas.microsoft.com/office/2011/relationships/chartStyle" Target="style17.xml"/><Relationship Id="rId4" Type="http://schemas.openxmlformats.org/officeDocument/2006/relationships/chartUserShapes" Target="../drawings/drawing3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8.xlsx"/><Relationship Id="rId2" Type="http://schemas.microsoft.com/office/2011/relationships/chartColorStyle" Target="colors18.xml"/><Relationship Id="rId1" Type="http://schemas.microsoft.com/office/2011/relationships/chartStyle" Target="style18.xml"/><Relationship Id="rId4" Type="http://schemas.openxmlformats.org/officeDocument/2006/relationships/chartUserShapes" Target="../drawings/drawing4.xml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9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_____Microsoft_Excel20.xlsx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1.xlsx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4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5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6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7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8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9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l">
              <a:defRPr sz="1200" b="1" i="0" u="none" strike="noStrike" kern="1200" baseline="0">
                <a:solidFill>
                  <a:srgbClr val="635F7C"/>
                </a:solidFill>
                <a:latin typeface="+mn-lt"/>
                <a:ea typeface="+mn-ea"/>
                <a:cs typeface="+mn-cs"/>
              </a:defRPr>
            </a:pPr>
            <a:r>
              <a:rPr lang="ru-RU" sz="1200" dirty="0">
                <a:solidFill>
                  <a:srgbClr val="3998C0"/>
                </a:solidFill>
              </a:rPr>
              <a:t>1. Численность населения, тыс. человек</a:t>
            </a:r>
          </a:p>
        </c:rich>
      </c:tx>
      <c:layout>
        <c:manualLayout>
          <c:xMode val="edge"/>
          <c:yMode val="edge"/>
          <c:x val="9.7883095938308923E-4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l">
            <a:defRPr sz="1200" b="1" i="0" u="none" strike="noStrike" kern="1200" baseline="0">
              <a:solidFill>
                <a:srgbClr val="635F7C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1.391488603988604E-2"/>
          <c:y val="0.20456481481481481"/>
          <c:w val="0.70031908831908829"/>
          <c:h val="0.794125925925925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тыс. человек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60000"/>
                    <a:satMod val="160000"/>
                  </a:schemeClr>
                </a:gs>
                <a:gs pos="46000">
                  <a:schemeClr val="accent1">
                    <a:tint val="86000"/>
                    <a:satMod val="160000"/>
                  </a:schemeClr>
                </a:gs>
                <a:gs pos="100000">
                  <a:schemeClr val="accent1">
                    <a:shade val="40000"/>
                    <a:satMod val="160000"/>
                  </a:schemeClr>
                </a:gs>
              </a:gsLst>
              <a:path path="circle">
                <a:fillToRect l="110000" t="250000" r="110000" b="40000"/>
              </a:path>
            </a:gradFill>
            <a:ln>
              <a:noFill/>
              <a:prstDash val="sysDot"/>
            </a:ln>
            <a:effectLst>
              <a:glow rad="50800">
                <a:scrgbClr r="0" g="0" b="0">
                  <a:tint val="68000"/>
                  <a:shade val="93000"/>
                  <a:alpha val="37000"/>
                  <a:satMod val="250000"/>
                </a:scrgbClr>
              </a:glow>
            </a:effectLst>
            <a:scene3d>
              <a:camera prst="orthographicFront" fov="0">
                <a:rot lat="0" lon="0" rev="0"/>
              </a:camera>
              <a:lightRig rig="contrasting" dir="t">
                <a:rot lat="0" lon="0" rev="3600000"/>
              </a:lightRig>
            </a:scene3d>
            <a:sp3d prstMaterial="plastic">
              <a:bevelT w="127000" h="38200" prst="relaxedInset"/>
              <a:contourClr>
                <a:scrgbClr r="0" g="0" b="0"/>
              </a:contourClr>
            </a:sp3d>
          </c:spPr>
          <c:invertIfNegative val="0"/>
          <c:dLbls>
            <c:spPr>
              <a:noFill/>
              <a:ln w="12700" cap="flat" cmpd="sng" algn="ctr">
                <a:noFill/>
                <a:prstDash val="solid"/>
                <a:miter lim="800000"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rgbClr val="635F7C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39.5</c:v>
                </c:pt>
                <c:pt idx="1">
                  <c:v>39.51</c:v>
                </c:pt>
                <c:pt idx="2">
                  <c:v>39.590000000000003</c:v>
                </c:pt>
                <c:pt idx="3">
                  <c:v>39.590000000000003</c:v>
                </c:pt>
                <c:pt idx="4">
                  <c:v>39.619999999999997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50"/>
        <c:axId val="170409840"/>
        <c:axId val="170408160"/>
      </c:barChart>
      <c:catAx>
        <c:axId val="170409840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12700" cap="flat" cmpd="sng" algn="ctr">
            <a:solidFill>
              <a:srgbClr val="09709A"/>
            </a:solidFill>
            <a:round/>
          </a:ln>
          <a:effectLst/>
        </c:spPr>
        <c:txPr>
          <a:bodyPr rot="-60000000" spcFirstLastPara="1" vertOverflow="ellipsis" vert="horz" wrap="square" anchor="ctr" anchorCtr="0"/>
          <a:lstStyle/>
          <a:p>
            <a:pPr>
              <a:defRPr sz="900" b="0" i="0" u="none" strike="noStrike" kern="1200" baseline="0">
                <a:solidFill>
                  <a:srgbClr val="635F7C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70408160"/>
        <c:crosses val="autoZero"/>
        <c:auto val="0"/>
        <c:lblAlgn val="ctr"/>
        <c:lblOffset val="100"/>
        <c:noMultiLvlLbl val="0"/>
      </c:catAx>
      <c:valAx>
        <c:axId val="170408160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70409840"/>
        <c:crosses val="max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solidFill>
            <a:srgbClr val="635F7C"/>
          </a:solidFill>
        </a:defRPr>
      </a:pPr>
      <a:endParaRPr lang="ru-RU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7900788801244307E-3"/>
          <c:y val="1.5728928669761335E-3"/>
          <c:w val="0.99820992111987561"/>
          <c:h val="0.99568345063108932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635F7C"/>
              </a:solidFill>
              <a:ln>
                <a:noFill/>
              </a:ln>
              <a:effectLst/>
            </c:spPr>
          </c:dPt>
          <c:dPt>
            <c:idx val="1"/>
            <c:invertIfNegative val="0"/>
            <c:bubble3D val="0"/>
            <c:spPr>
              <a:solidFill>
                <a:schemeClr val="tx2">
                  <a:lumMod val="50000"/>
                </a:schemeClr>
              </a:solidFill>
              <a:ln>
                <a:noFill/>
              </a:ln>
              <a:effectLst/>
            </c:spPr>
          </c:dPt>
          <c:cat>
            <c:strRef>
              <c:f>Лист1!$A$2:$A$3</c:f>
              <c:strCache>
                <c:ptCount val="2"/>
                <c:pt idx="0">
                  <c:v>Категория 1</c:v>
                </c:pt>
                <c:pt idx="1">
                  <c:v>Категория 2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3455372.6</c:v>
                </c:pt>
                <c:pt idx="1">
                  <c:v>3417024.1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</c:dPt>
          <c:cat>
            <c:strRef>
              <c:f>Лист1!$A$2:$A$3</c:f>
              <c:strCache>
                <c:ptCount val="2"/>
                <c:pt idx="0">
                  <c:v>Категория 1</c:v>
                </c:pt>
                <c:pt idx="1">
                  <c:v>Категория 2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1">
                  <c:v>38348.5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269762336"/>
        <c:axId val="269761776"/>
      </c:barChart>
      <c:valAx>
        <c:axId val="269761776"/>
        <c:scaling>
          <c:orientation val="minMax"/>
          <c:max val="4900000"/>
          <c:min val="2000000"/>
        </c:scaling>
        <c:delete val="1"/>
        <c:axPos val="t"/>
        <c:numFmt formatCode="General" sourceLinked="1"/>
        <c:majorTickMark val="out"/>
        <c:minorTickMark val="none"/>
        <c:tickLblPos val="nextTo"/>
        <c:crossAx val="269762336"/>
        <c:crosses val="max"/>
        <c:crossBetween val="between"/>
      </c:valAx>
      <c:catAx>
        <c:axId val="26976233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269761776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rgbClr val="635F7C"/>
          </a:solidFill>
        </a:defRPr>
      </a:pPr>
      <a:endParaRPr lang="ru-RU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7900788801244307E-3"/>
          <c:y val="1.5728928669761335E-3"/>
          <c:w val="0.99820992111987561"/>
          <c:h val="0.99568345063108932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635F7C"/>
              </a:solidFill>
              <a:ln>
                <a:noFill/>
              </a:ln>
              <a:effectLst/>
            </c:spPr>
          </c:dPt>
          <c:dPt>
            <c:idx val="1"/>
            <c:invertIfNegative val="0"/>
            <c:bubble3D val="0"/>
            <c:spPr>
              <a:solidFill>
                <a:schemeClr val="tx2">
                  <a:lumMod val="50000"/>
                </a:schemeClr>
              </a:solidFill>
              <a:ln>
                <a:noFill/>
              </a:ln>
              <a:effectLst/>
            </c:spPr>
          </c:dPt>
          <c:cat>
            <c:strRef>
              <c:f>Лист1!$A$2:$A$3</c:f>
              <c:strCache>
                <c:ptCount val="2"/>
                <c:pt idx="0">
                  <c:v>Категория 1</c:v>
                </c:pt>
                <c:pt idx="1">
                  <c:v>Категория 2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3470696</c:v>
                </c:pt>
                <c:pt idx="1">
                  <c:v>3372061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</c:dPt>
          <c:cat>
            <c:strRef>
              <c:f>Лист1!$A$2:$A$3</c:f>
              <c:strCache>
                <c:ptCount val="2"/>
                <c:pt idx="0">
                  <c:v>Категория 1</c:v>
                </c:pt>
                <c:pt idx="1">
                  <c:v>Категория 2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1">
                  <c:v>98635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269765696"/>
        <c:axId val="269765136"/>
      </c:barChart>
      <c:valAx>
        <c:axId val="269765136"/>
        <c:scaling>
          <c:orientation val="minMax"/>
          <c:max val="4900000"/>
          <c:min val="2000000"/>
        </c:scaling>
        <c:delete val="1"/>
        <c:axPos val="t"/>
        <c:numFmt formatCode="General" sourceLinked="1"/>
        <c:majorTickMark val="out"/>
        <c:minorTickMark val="none"/>
        <c:tickLblPos val="nextTo"/>
        <c:crossAx val="269765696"/>
        <c:crosses val="max"/>
        <c:crossBetween val="between"/>
      </c:valAx>
      <c:catAx>
        <c:axId val="26976569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269765136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rgbClr val="635F7C"/>
          </a:solidFill>
        </a:defRPr>
      </a:pPr>
      <a:endParaRPr lang="ru-RU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2581271703895341"/>
          <c:y val="1.9355633144967379E-2"/>
          <c:w val="0.86929789101660848"/>
          <c:h val="0.847954340868780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</c:v>
                </c:pt>
              </c:strCache>
            </c:strRef>
          </c:tx>
          <c:spPr>
            <a:solidFill>
              <a:schemeClr val="bg2">
                <a:lumMod val="40000"/>
                <a:lumOff val="60000"/>
                <a:alpha val="70000"/>
              </a:schemeClr>
            </a:solidFill>
            <a:ln>
              <a:solidFill>
                <a:schemeClr val="bg2">
                  <a:lumMod val="40000"/>
                  <a:lumOff val="60000"/>
                </a:schemeClr>
              </a:solidFill>
            </a:ln>
            <a:effectLst/>
            <a:scene3d>
              <a:camera prst="orthographicFront"/>
              <a:lightRig rig="threePt" dir="t"/>
            </a:scene3d>
            <a:sp3d prstMaterial="dkEdge">
              <a:bevelB/>
            </a:sp3d>
          </c:spPr>
          <c:invertIfNegative val="0"/>
          <c:dLbls>
            <c:dLbl>
              <c:idx val="0"/>
              <c:layout>
                <c:manualLayout>
                  <c:x val="3.3534540576793791E-3"/>
                  <c:y val="-2.4154589371980749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rgbClr val="635F7C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1092954.8999999999</c:v>
                </c:pt>
                <c:pt idx="1">
                  <c:v>1194152.5</c:v>
                </c:pt>
                <c:pt idx="2">
                  <c:v>1198776.8999999999</c:v>
                </c:pt>
                <c:pt idx="3">
                  <c:v>1187629.6000000001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неналоговые</c:v>
                </c:pt>
              </c:strCache>
            </c:strRef>
          </c:tx>
          <c:spPr>
            <a:solidFill>
              <a:schemeClr val="accent3">
                <a:lumMod val="75000"/>
                <a:alpha val="70000"/>
              </a:schemeClr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B/>
            </a:sp3d>
          </c:spPr>
          <c:invertIfNegative val="0"/>
          <c:dLbls>
            <c:numFmt formatCode="#,##0.0" sourceLinked="0"/>
            <c:spPr>
              <a:solidFill>
                <a:schemeClr val="accent3"/>
              </a:solidFill>
              <a:ln>
                <a:solidFill>
                  <a:schemeClr val="bg2">
                    <a:lumMod val="40000"/>
                    <a:lumOff val="60000"/>
                  </a:schemeClr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B/>
              </a:sp3d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rgbClr val="635F7C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</c:numCache>
            </c:num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254039.5</c:v>
                </c:pt>
                <c:pt idx="1">
                  <c:v>244655</c:v>
                </c:pt>
                <c:pt idx="2">
                  <c:v>237192</c:v>
                </c:pt>
                <c:pt idx="3">
                  <c:v>225196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безвозмездные</c:v>
                </c:pt>
              </c:strCache>
            </c:strRef>
          </c:tx>
          <c:spPr>
            <a:solidFill>
              <a:srgbClr val="92D050">
                <a:alpha val="70000"/>
              </a:srgbClr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rgbClr val="635F7C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</c:numCache>
            </c:num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2671270.4</c:v>
                </c:pt>
                <c:pt idx="1">
                  <c:v>2000840</c:v>
                </c:pt>
                <c:pt idx="2">
                  <c:v>1981055.2</c:v>
                </c:pt>
                <c:pt idx="3">
                  <c:v>1959235.4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50"/>
        <c:axId val="267930224"/>
        <c:axId val="271426976"/>
      </c:barChart>
      <c:catAx>
        <c:axId val="2679302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  <a:headEnd type="none" w="sm" len="sm"/>
            <a:tailEnd type="none" w="sm" len="sm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635F7C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71426976"/>
        <c:crosses val="autoZero"/>
        <c:auto val="1"/>
        <c:lblAlgn val="ctr"/>
        <c:lblOffset val="100"/>
        <c:noMultiLvlLbl val="0"/>
      </c:catAx>
      <c:valAx>
        <c:axId val="271426976"/>
        <c:scaling>
          <c:orientation val="minMax"/>
        </c:scaling>
        <c:delete val="0"/>
        <c:axPos val="l"/>
        <c:majorGridlines>
          <c:spPr>
            <a:ln w="9525" cap="flat" cmpd="sng" algn="ctr">
              <a:gradFill>
                <a:gsLst>
                  <a:gs pos="0">
                    <a:schemeClr val="tx1">
                      <a:lumMod val="5000"/>
                      <a:lumOff val="95000"/>
                    </a:schemeClr>
                  </a:gs>
                  <a:gs pos="100000">
                    <a:schemeClr val="tx1">
                      <a:lumMod val="15000"/>
                      <a:lumOff val="85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#,##0.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635F7C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679302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rgbClr val="635F7C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rgbClr val="635F7C"/>
          </a:solidFill>
        </a:defRPr>
      </a:pPr>
      <a:endParaRPr lang="ru-RU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Лист1!$A$2:$A$5</c:f>
              <c:numCache>
                <c:formatCode>General</c:formatCode>
                <c:ptCount val="4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</c:numCache>
            </c:numRef>
          </c:cat>
          <c:val>
            <c:numRef>
              <c:f>Лист1!$B$2:$B$5</c:f>
              <c:numCache>
                <c:formatCode>#\ ##0.0</c:formatCode>
                <c:ptCount val="4"/>
                <c:pt idx="0">
                  <c:v>1092954.8999999999</c:v>
                </c:pt>
                <c:pt idx="1">
                  <c:v>1194152.5</c:v>
                </c:pt>
                <c:pt idx="2">
                  <c:v>1198776.8999999999</c:v>
                </c:pt>
                <c:pt idx="3">
                  <c:v>1187629.6000000001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неналоговые</c:v>
                </c:pt>
              </c:strCache>
            </c:strRef>
          </c:tx>
          <c:spPr>
            <a:ln w="28575" cap="rnd">
              <a:solidFill>
                <a:srgbClr val="002060"/>
              </a:solidFill>
              <a:round/>
            </a:ln>
            <a:effectLst/>
          </c:spPr>
          <c:marker>
            <c:symbol val="none"/>
          </c:marker>
          <c:cat>
            <c:numRef>
              <c:f>Лист1!$A$2:$A$5</c:f>
              <c:numCache>
                <c:formatCode>General</c:formatCode>
                <c:ptCount val="4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</c:numCache>
            </c:numRef>
          </c:cat>
          <c:val>
            <c:numRef>
              <c:f>Лист1!$C$2:$C$5</c:f>
              <c:numCache>
                <c:formatCode>#\ ##0.0</c:formatCode>
                <c:ptCount val="4"/>
                <c:pt idx="0">
                  <c:v>254039.5</c:v>
                </c:pt>
                <c:pt idx="1">
                  <c:v>244655</c:v>
                </c:pt>
                <c:pt idx="2">
                  <c:v>237192</c:v>
                </c:pt>
                <c:pt idx="3">
                  <c:v>225196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безвозмездные</c:v>
                </c:pt>
              </c:strCache>
            </c:strRef>
          </c:tx>
          <c:spPr>
            <a:ln w="28575" cap="rnd">
              <a:solidFill>
                <a:srgbClr val="00B050"/>
              </a:solidFill>
              <a:round/>
            </a:ln>
            <a:effectLst/>
          </c:spPr>
          <c:marker>
            <c:symbol val="none"/>
          </c:marker>
          <c:cat>
            <c:numRef>
              <c:f>Лист1!$A$2:$A$5</c:f>
              <c:numCache>
                <c:formatCode>General</c:formatCode>
                <c:ptCount val="4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</c:numCache>
            </c:numRef>
          </c:cat>
          <c:val>
            <c:numRef>
              <c:f>Лист1!$D$2:$D$5</c:f>
              <c:numCache>
                <c:formatCode>#\ ##0.0</c:formatCode>
                <c:ptCount val="4"/>
                <c:pt idx="0">
                  <c:v>2671270.4</c:v>
                </c:pt>
                <c:pt idx="1">
                  <c:v>2000840</c:v>
                </c:pt>
                <c:pt idx="2">
                  <c:v>1981055.2</c:v>
                </c:pt>
                <c:pt idx="3">
                  <c:v>1959235.4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всего доходов</c:v>
                </c:pt>
              </c:strCache>
            </c:strRef>
          </c:tx>
          <c:spPr>
            <a:ln w="28575" cap="rnd">
              <a:solidFill>
                <a:srgbClr val="7030A0"/>
              </a:solidFill>
              <a:round/>
            </a:ln>
            <a:effectLst/>
          </c:spPr>
          <c:marker>
            <c:symbol val="none"/>
          </c:marker>
          <c:cat>
            <c:numRef>
              <c:f>Лист1!$A$2:$A$5</c:f>
              <c:numCache>
                <c:formatCode>General</c:formatCode>
                <c:ptCount val="4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</c:numCache>
            </c:numRef>
          </c:cat>
          <c:val>
            <c:numRef>
              <c:f>Лист1!$E$2:$E$5</c:f>
              <c:numCache>
                <c:formatCode>#\ ##0.0</c:formatCode>
                <c:ptCount val="4"/>
                <c:pt idx="0">
                  <c:v>4018264.8</c:v>
                </c:pt>
                <c:pt idx="1">
                  <c:v>3439647.5</c:v>
                </c:pt>
                <c:pt idx="2">
                  <c:v>3417024.1</c:v>
                </c:pt>
                <c:pt idx="3">
                  <c:v>3372061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71430336"/>
        <c:axId val="271430896"/>
      </c:lineChart>
      <c:catAx>
        <c:axId val="2714303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635F7C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71430896"/>
        <c:crosses val="autoZero"/>
        <c:auto val="1"/>
        <c:lblAlgn val="ctr"/>
        <c:lblOffset val="100"/>
        <c:noMultiLvlLbl val="0"/>
      </c:catAx>
      <c:valAx>
        <c:axId val="2714308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635F7C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714303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rgbClr val="635F7C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rgbClr val="635F7C"/>
          </a:solidFill>
        </a:defRPr>
      </a:pPr>
      <a:endParaRPr lang="ru-RU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40"/>
      <c:rotY val="60"/>
      <c:depthPercent val="7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2452818939658045"/>
          <c:y val="7.5861590025228381E-2"/>
          <c:w val="0.82754191325656024"/>
          <c:h val="0.69933974744300864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НДФЛ</c:v>
                </c:pt>
              </c:strCache>
            </c:strRef>
          </c:tx>
          <c:spPr>
            <a:solidFill>
              <a:schemeClr val="bg2">
                <a:lumMod val="20000"/>
                <a:lumOff val="80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  <a:effectLst/>
            <a:sp3d>
              <a:contourClr>
                <a:schemeClr val="accent6">
                  <a:lumMod val="75000"/>
                </a:schemeClr>
              </a:contourClr>
            </a:sp3d>
          </c:spPr>
          <c:invertIfNegative val="0"/>
          <c:dPt>
            <c:idx val="0"/>
            <c:invertIfNegative val="0"/>
            <c:bubble3D val="0"/>
            <c:spPr>
              <a:solidFill>
                <a:schemeClr val="bg2">
                  <a:lumMod val="20000"/>
                  <a:lumOff val="80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/>
              <a:sp3d>
                <a:contourClr>
                  <a:schemeClr val="accent6">
                    <a:lumMod val="75000"/>
                  </a:schemeClr>
                </a:contourClr>
              </a:sp3d>
            </c:spPr>
          </c:dPt>
          <c:dPt>
            <c:idx val="1"/>
            <c:invertIfNegative val="0"/>
            <c:bubble3D val="0"/>
            <c:spPr>
              <a:solidFill>
                <a:schemeClr val="bg2">
                  <a:lumMod val="20000"/>
                  <a:lumOff val="80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/>
              <a:sp3d>
                <a:contourClr>
                  <a:schemeClr val="accent6">
                    <a:lumMod val="75000"/>
                  </a:schemeClr>
                </a:contourClr>
              </a:sp3d>
            </c:spPr>
          </c:dPt>
          <c:dPt>
            <c:idx val="2"/>
            <c:invertIfNegative val="0"/>
            <c:bubble3D val="0"/>
            <c:spPr>
              <a:solidFill>
                <a:schemeClr val="bg2">
                  <a:lumMod val="20000"/>
                  <a:lumOff val="80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/>
              <a:sp3d>
                <a:contourClr>
                  <a:schemeClr val="accent6">
                    <a:lumMod val="75000"/>
                  </a:schemeClr>
                </a:contourClr>
              </a:sp3d>
            </c:spPr>
          </c:dPt>
          <c:dPt>
            <c:idx val="3"/>
            <c:invertIfNegative val="0"/>
            <c:bubble3D val="0"/>
            <c:spPr>
              <a:solidFill>
                <a:schemeClr val="bg2">
                  <a:lumMod val="20000"/>
                  <a:lumOff val="80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/>
              <a:sp3d>
                <a:contourClr>
                  <a:schemeClr val="accent6">
                    <a:lumMod val="75000"/>
                  </a:schemeClr>
                </a:contourClr>
              </a:sp3d>
            </c:spPr>
          </c:dPt>
          <c:dLbls>
            <c:dLbl>
              <c:idx val="0"/>
              <c:layout>
                <c:manualLayout>
                  <c:x val="7.1067335110913565E-2"/>
                  <c:y val="8.16128286747360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7.1697721417197033E-2"/>
                  <c:y val="8.16125440585808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8.0513210172414626E-2"/>
                  <c:y val="8.88420790185524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7.5027702860601578E-2"/>
                  <c:y val="7.43838629470750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rgbClr val="635F7C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leftArrowCallout">
                    <a:avLst/>
                  </a:prstGeom>
                  <a:noFill/>
                  <a:ln>
                    <a:noFill/>
                  </a:ln>
                </c15:spPr>
                <c15:showLeaderLines val="1"/>
                <c15:leaderLines>
                  <c:spPr>
                    <a:ln w="9525" cap="flat" cmpd="sng" algn="ctr">
                      <a:solidFill>
                        <a:schemeClr val="accent6"/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</c:numCache>
            </c:numRef>
          </c:cat>
          <c:val>
            <c:numRef>
              <c:f>Лист1!$B$2:$B$5</c:f>
              <c:numCache>
                <c:formatCode>#\ ##0.0</c:formatCode>
                <c:ptCount val="4"/>
                <c:pt idx="0">
                  <c:v>841477.9</c:v>
                </c:pt>
                <c:pt idx="1">
                  <c:v>895110.5</c:v>
                </c:pt>
                <c:pt idx="2">
                  <c:v>897607.39</c:v>
                </c:pt>
                <c:pt idx="3">
                  <c:v>882059.6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Акцизы</c:v>
                </c:pt>
              </c:strCache>
            </c:strRef>
          </c:tx>
          <c:spPr>
            <a:solidFill>
              <a:schemeClr val="accent2">
                <a:lumMod val="50000"/>
              </a:schemeClr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8.598637507709872E-2"/>
                  <c:y val="4.77016676229769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9.3588499745238973E-2"/>
                  <c:y val="6.48751218157145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9.2952435361588176E-2"/>
                  <c:y val="6.64726722952358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0.10399646686766605"/>
                  <c:y val="6.1200442635044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rgbClr val="635F7C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leftArrowCallout">
                    <a:avLst/>
                  </a:prstGeom>
                  <a:noFill/>
                  <a:ln>
                    <a:noFill/>
                  </a:ln>
                </c15:spPr>
                <c15:showLeaderLines val="1"/>
                <c15:leaderLines>
                  <c:spPr>
                    <a:ln w="9525" cap="flat" cmpd="sng" algn="ctr">
                      <a:solidFill>
                        <a:schemeClr val="accent6"/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</c:numCache>
            </c:numRef>
          </c:cat>
          <c:val>
            <c:numRef>
              <c:f>Лист1!$C$2:$C$5</c:f>
              <c:numCache>
                <c:formatCode>#\ ##0.0</c:formatCode>
                <c:ptCount val="4"/>
                <c:pt idx="0">
                  <c:v>13355.1</c:v>
                </c:pt>
                <c:pt idx="1">
                  <c:v>13675</c:v>
                </c:pt>
                <c:pt idx="2">
                  <c:v>14402</c:v>
                </c:pt>
                <c:pt idx="3">
                  <c:v>14403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Налоги на совокупный доход</c:v>
                </c:pt>
              </c:strCache>
            </c:strRef>
          </c:tx>
          <c:spPr>
            <a:solidFill>
              <a:srgbClr val="92D050"/>
            </a:solidFill>
            <a:ln>
              <a:solidFill>
                <a:sysClr val="windowText" lastClr="000000">
                  <a:lumMod val="25000"/>
                  <a:lumOff val="75000"/>
                </a:sysClr>
              </a:solidFill>
            </a:ln>
            <a:effectLst/>
            <a:sp3d>
              <a:contourClr>
                <a:sysClr val="windowText" lastClr="000000">
                  <a:lumMod val="25000"/>
                  <a:lumOff val="75000"/>
                </a:sysClr>
              </a:contourClr>
            </a:sp3d>
          </c:spPr>
          <c:invertIfNegative val="0"/>
          <c:dLbls>
            <c:dLbl>
              <c:idx val="0"/>
              <c:layout>
                <c:manualLayout>
                  <c:x val="8.5051732757662937E-2"/>
                  <c:y val="1.42766309644162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8.4396633132717003E-2"/>
                  <c:y val="3.76774866344254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9.0283550869826618E-2"/>
                  <c:y val="3.90171748772735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9.9412086396530652E-2"/>
                  <c:y val="3.53217187172692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rgbClr val="635F7C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leftArrowCallout">
                    <a:avLst/>
                  </a:prstGeom>
                  <a:noFill/>
                  <a:ln>
                    <a:noFill/>
                  </a:ln>
                </c15:spPr>
                <c15:showLeaderLines val="1"/>
                <c15:leaderLines>
                  <c:spPr>
                    <a:ln w="9525" cap="flat" cmpd="sng" algn="ctr">
                      <a:solidFill>
                        <a:schemeClr val="accent6"/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</c:numCache>
            </c:numRef>
          </c:cat>
          <c:val>
            <c:numRef>
              <c:f>Лист1!$D$2:$D$5</c:f>
              <c:numCache>
                <c:formatCode>#\ ##0.0</c:formatCode>
                <c:ptCount val="4"/>
                <c:pt idx="0">
                  <c:v>144452.29999999999</c:v>
                </c:pt>
                <c:pt idx="1">
                  <c:v>178227</c:v>
                </c:pt>
                <c:pt idx="2">
                  <c:v>178227</c:v>
                </c:pt>
                <c:pt idx="3">
                  <c:v>178227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Налоги на имущество</c:v>
                </c:pt>
              </c:strCache>
            </c:strRef>
          </c:tx>
          <c:spPr>
            <a:solidFill>
              <a:schemeClr val="bg2">
                <a:lumMod val="50000"/>
              </a:schemeClr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8.9663289328005644E-2"/>
                  <c:y val="-1.318342031203038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8.5641517331885242E-2"/>
                  <c:y val="2.95670541182352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9.1087145895556026E-2"/>
                  <c:y val="3.00884889388826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9.4575300932211059E-2"/>
                  <c:y val="2.67716535433070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rgbClr val="635F7C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leftArrowCallout">
                    <a:avLst/>
                  </a:prstGeom>
                  <a:noFill/>
                  <a:ln>
                    <a:noFill/>
                  </a:ln>
                </c15:spPr>
                <c15:showLeaderLines val="1"/>
                <c15:leaderLines>
                  <c:spPr>
                    <a:ln w="9525" cap="flat" cmpd="sng" algn="ctr">
                      <a:solidFill>
                        <a:schemeClr val="accent2">
                          <a:lumMod val="7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</c:numCache>
            </c:numRef>
          </c:cat>
          <c:val>
            <c:numRef>
              <c:f>Лист1!$E$2:$E$5</c:f>
              <c:numCache>
                <c:formatCode>#\ ##0.0</c:formatCode>
                <c:ptCount val="4"/>
                <c:pt idx="0">
                  <c:v>87744</c:v>
                </c:pt>
                <c:pt idx="1">
                  <c:v>102600</c:v>
                </c:pt>
                <c:pt idx="2">
                  <c:v>107000</c:v>
                </c:pt>
                <c:pt idx="3">
                  <c:v>107000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Государственная пошлина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7844396859386152E-3"/>
                  <c:y val="-4.9382229999027902E-2"/>
                </c:manualLayout>
              </c:layout>
              <c:showLegendKey val="1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3.5688793718772305E-3"/>
                  <c:y val="-1.2345679012345678E-2"/>
                </c:manualLayout>
              </c:layout>
              <c:showLegendKey val="1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3.5688793718772305E-3"/>
                  <c:y val="-1.1778215223097114E-2"/>
                </c:manualLayout>
              </c:layout>
              <c:showLegendKey val="1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3.5688793718772305E-3"/>
                  <c:y val="-1.7766355594439585E-2"/>
                </c:manualLayout>
              </c:layout>
              <c:showLegendKey val="1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rgbClr val="635F7C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1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upArrowCallout">
                    <a:avLst/>
                  </a:prstGeom>
                  <a:noFill/>
                  <a:ln>
                    <a:noFill/>
                  </a:ln>
                </c15:spPr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</c:numCache>
            </c:numRef>
          </c:cat>
          <c:val>
            <c:numRef>
              <c:f>Лист1!$F$2:$F$5</c:f>
              <c:numCache>
                <c:formatCode>#\ ##0.0</c:formatCode>
                <c:ptCount val="4"/>
                <c:pt idx="0">
                  <c:v>5925.6</c:v>
                </c:pt>
                <c:pt idx="1">
                  <c:v>5940</c:v>
                </c:pt>
                <c:pt idx="2">
                  <c:v>5940</c:v>
                </c:pt>
                <c:pt idx="3">
                  <c:v>5940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pyramid"/>
        <c:axId val="268231056"/>
        <c:axId val="268231616"/>
        <c:axId val="0"/>
      </c:bar3DChart>
      <c:catAx>
        <c:axId val="268231056"/>
        <c:scaling>
          <c:orientation val="minMax"/>
        </c:scaling>
        <c:delete val="0"/>
        <c:axPos val="t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635F7C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68231616"/>
        <c:crosses val="autoZero"/>
        <c:auto val="1"/>
        <c:lblAlgn val="ctr"/>
        <c:lblOffset val="100"/>
        <c:noMultiLvlLbl val="0"/>
      </c:catAx>
      <c:valAx>
        <c:axId val="268231616"/>
        <c:scaling>
          <c:orientation val="maxMin"/>
          <c:min val="5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\ ##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635F7C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68231056"/>
        <c:crosses val="autoZero"/>
        <c:crossBetween val="between"/>
        <c:minorUnit val="100000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rgbClr val="635F7C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rgbClr val="635F7C"/>
          </a:solidFill>
          <a:latin typeface="+mn-lt"/>
        </a:defRPr>
      </a:pPr>
      <a:endParaRPr lang="ru-RU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40"/>
      <c:rotY val="60"/>
      <c:depthPercent val="7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0521400399955561"/>
          <c:y val="9.5756790569726871E-2"/>
          <c:w val="0.88633172703033003"/>
          <c:h val="0.67660273859321485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Аренда имущества и земли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  <a:effectLst/>
            <a:sp3d>
              <a:contourClr>
                <a:schemeClr val="accent6">
                  <a:lumMod val="75000"/>
                </a:schemeClr>
              </a:contourClr>
            </a:sp3d>
          </c:spPr>
          <c:invertIfNegative val="0"/>
          <c:dPt>
            <c:idx val="0"/>
            <c:invertIfNegative val="0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/>
              <a:sp3d>
                <a:contourClr>
                  <a:schemeClr val="accent6">
                    <a:lumMod val="75000"/>
                  </a:schemeClr>
                </a:contourClr>
              </a:sp3d>
            </c:spPr>
          </c:dPt>
          <c:dPt>
            <c:idx val="1"/>
            <c:invertIfNegative val="0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/>
              <a:sp3d>
                <a:contourClr>
                  <a:schemeClr val="accent6">
                    <a:lumMod val="75000"/>
                  </a:schemeClr>
                </a:contourClr>
              </a:sp3d>
            </c:spPr>
          </c:dPt>
          <c:dPt>
            <c:idx val="2"/>
            <c:invertIfNegative val="0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/>
              <a:sp3d>
                <a:contourClr>
                  <a:schemeClr val="accent6">
                    <a:lumMod val="75000"/>
                  </a:schemeClr>
                </a:contourClr>
              </a:sp3d>
            </c:spPr>
          </c:dPt>
          <c:dPt>
            <c:idx val="3"/>
            <c:invertIfNegative val="0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/>
              <a:sp3d>
                <a:contourClr>
                  <a:schemeClr val="accent6">
                    <a:lumMod val="75000"/>
                  </a:schemeClr>
                </a:contourClr>
              </a:sp3d>
            </c:spPr>
          </c:dPt>
          <c:cat>
            <c:numRef>
              <c:f>Лист1!$A$2:$A$5</c:f>
              <c:numCache>
                <c:formatCode>General</c:formatCode>
                <c:ptCount val="4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</c:numCache>
            </c:numRef>
          </c:cat>
          <c:val>
            <c:numRef>
              <c:f>Лист1!$B$2:$B$5</c:f>
              <c:numCache>
                <c:formatCode>#\ ##0.0</c:formatCode>
                <c:ptCount val="4"/>
                <c:pt idx="0">
                  <c:v>177550.4</c:v>
                </c:pt>
                <c:pt idx="1">
                  <c:v>184058</c:v>
                </c:pt>
                <c:pt idx="2">
                  <c:v>183158</c:v>
                </c:pt>
                <c:pt idx="3">
                  <c:v>180118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Платежи за пользование природными ресурсами</c:v>
                </c:pt>
              </c:strCache>
            </c:strRef>
          </c:tx>
          <c:spPr>
            <a:solidFill>
              <a:srgbClr val="FFFF00"/>
            </a:solidFill>
            <a:ln>
              <a:noFill/>
            </a:ln>
            <a:effectLst/>
            <a:sp3d/>
          </c:spPr>
          <c:invertIfNegative val="0"/>
          <c:cat>
            <c:numRef>
              <c:f>Лист1!$A$2:$A$5</c:f>
              <c:numCache>
                <c:formatCode>General</c:formatCode>
                <c:ptCount val="4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</c:numCache>
            </c:numRef>
          </c:cat>
          <c:val>
            <c:numRef>
              <c:f>Лист1!$C$2:$C$5</c:f>
              <c:numCache>
                <c:formatCode>#\ ##0.0</c:formatCode>
                <c:ptCount val="4"/>
                <c:pt idx="0">
                  <c:v>1623.4</c:v>
                </c:pt>
                <c:pt idx="1">
                  <c:v>1623</c:v>
                </c:pt>
                <c:pt idx="2">
                  <c:v>1623</c:v>
                </c:pt>
                <c:pt idx="3">
                  <c:v>1623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Доходы от продажи имущества и земли</c:v>
                </c:pt>
              </c:strCache>
            </c:strRef>
          </c:tx>
          <c:spPr>
            <a:solidFill>
              <a:schemeClr val="accent6"/>
            </a:solidFill>
            <a:ln>
              <a:solidFill>
                <a:sysClr val="windowText" lastClr="000000">
                  <a:lumMod val="25000"/>
                  <a:lumOff val="75000"/>
                </a:sysClr>
              </a:solidFill>
            </a:ln>
            <a:effectLst/>
            <a:sp3d>
              <a:contourClr>
                <a:sysClr val="windowText" lastClr="000000">
                  <a:lumMod val="25000"/>
                  <a:lumOff val="75000"/>
                </a:sysClr>
              </a:contourClr>
            </a:sp3d>
          </c:spPr>
          <c:invertIfNegative val="0"/>
          <c:cat>
            <c:numRef>
              <c:f>Лист1!$A$2:$A$5</c:f>
              <c:numCache>
                <c:formatCode>General</c:formatCode>
                <c:ptCount val="4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</c:numCache>
            </c:numRef>
          </c:cat>
          <c:val>
            <c:numRef>
              <c:f>Лист1!$D$2:$D$5</c:f>
              <c:numCache>
                <c:formatCode>#\ ##0.0</c:formatCode>
                <c:ptCount val="4"/>
                <c:pt idx="0">
                  <c:v>37015.4</c:v>
                </c:pt>
                <c:pt idx="1">
                  <c:v>43079</c:v>
                </c:pt>
                <c:pt idx="2">
                  <c:v>36516</c:v>
                </c:pt>
                <c:pt idx="3">
                  <c:v>27560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Штрафы, санкции, возмещение ущерба</c:v>
                </c:pt>
              </c:strCache>
            </c:strRef>
          </c:tx>
          <c:spPr>
            <a:solidFill>
              <a:schemeClr val="bg2">
                <a:lumMod val="50000"/>
              </a:schemeClr>
            </a:solidFill>
            <a:ln>
              <a:noFill/>
            </a:ln>
            <a:effectLst/>
            <a:sp3d/>
          </c:spPr>
          <c:invertIfNegative val="0"/>
          <c:cat>
            <c:numRef>
              <c:f>Лист1!$A$2:$A$5</c:f>
              <c:numCache>
                <c:formatCode>General</c:formatCode>
                <c:ptCount val="4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</c:numCache>
            </c:numRef>
          </c:cat>
          <c:val>
            <c:numRef>
              <c:f>Лист1!$E$2:$E$5</c:f>
              <c:numCache>
                <c:formatCode>#\ ##0.0</c:formatCode>
                <c:ptCount val="4"/>
                <c:pt idx="0">
                  <c:v>16157.8</c:v>
                </c:pt>
                <c:pt idx="1">
                  <c:v>15295</c:v>
                </c:pt>
                <c:pt idx="2">
                  <c:v>15295</c:v>
                </c:pt>
                <c:pt idx="3">
                  <c:v>15295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Остальные неналоговые доходы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  <a:sp3d/>
          </c:spPr>
          <c:invertIfNegative val="0"/>
          <c:cat>
            <c:numRef>
              <c:f>Лист1!$A$2:$A$5</c:f>
              <c:numCache>
                <c:formatCode>General</c:formatCode>
                <c:ptCount val="4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</c:numCache>
            </c:numRef>
          </c:cat>
          <c:val>
            <c:numRef>
              <c:f>Лист1!$F$2:$F$5</c:f>
              <c:numCache>
                <c:formatCode>#\ ##0.0</c:formatCode>
                <c:ptCount val="4"/>
                <c:pt idx="0">
                  <c:v>21692.5</c:v>
                </c:pt>
                <c:pt idx="1">
                  <c:v>600</c:v>
                </c:pt>
                <c:pt idx="2">
                  <c:v>600</c:v>
                </c:pt>
                <c:pt idx="3">
                  <c:v>600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39"/>
        <c:gapDepth val="63"/>
        <c:shape val="pyramid"/>
        <c:axId val="272247968"/>
        <c:axId val="272243488"/>
        <c:axId val="0"/>
      </c:bar3DChart>
      <c:catAx>
        <c:axId val="272247968"/>
        <c:scaling>
          <c:orientation val="minMax"/>
        </c:scaling>
        <c:delete val="0"/>
        <c:axPos val="t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rgbClr val="635F7C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72243488"/>
        <c:crosses val="autoZero"/>
        <c:auto val="1"/>
        <c:lblAlgn val="ctr"/>
        <c:lblOffset val="100"/>
        <c:noMultiLvlLbl val="0"/>
      </c:catAx>
      <c:valAx>
        <c:axId val="272243488"/>
        <c:scaling>
          <c:orientation val="maxMin"/>
          <c:min val="5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\ ##0.0" sourceLinked="1"/>
        <c:majorTickMark val="none"/>
        <c:minorTickMark val="none"/>
        <c:tickLblPos val="low"/>
        <c:spPr>
          <a:noFill/>
          <a:ln>
            <a:solidFill>
              <a:schemeClr val="accent1">
                <a:shade val="5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rgbClr val="635F7C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72247968"/>
        <c:crosses val="autoZero"/>
        <c:crossBetween val="between"/>
        <c:minorUnit val="100000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rgbClr val="635F7C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rgbClr val="635F7C"/>
          </a:solidFill>
          <a:latin typeface="Bookman Old Style" panose="02050604050505020204" pitchFamily="18" charset="0"/>
        </a:defRPr>
      </a:pPr>
      <a:endParaRPr lang="ru-RU"/>
    </a:p>
  </c:txPr>
  <c:externalData r:id="rId3">
    <c:autoUpdate val="0"/>
  </c:externalData>
  <c:userShapes r:id="rId4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40"/>
      <c:rotY val="60"/>
      <c:depthPercent val="7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 w="12700">
          <a:noFill/>
        </a:ln>
        <a:effectLst/>
        <a:sp3d/>
      </c:spPr>
    </c:sideWall>
    <c:backWall>
      <c:thickness val="0"/>
      <c:spPr>
        <a:noFill/>
        <a:ln w="12700"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0484980835462726"/>
          <c:y val="0.12867062809476182"/>
          <c:w val="0.88633172703033003"/>
          <c:h val="0.75481733432263465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Дотации</c:v>
                </c:pt>
              </c:strCache>
            </c:strRef>
          </c:tx>
          <c:spPr>
            <a:solidFill>
              <a:schemeClr val="accent3"/>
            </a:solidFill>
            <a:ln>
              <a:solidFill>
                <a:schemeClr val="accent6">
                  <a:lumMod val="75000"/>
                </a:schemeClr>
              </a:solidFill>
            </a:ln>
            <a:effectLst/>
            <a:sp3d>
              <a:contourClr>
                <a:schemeClr val="accent6">
                  <a:lumMod val="75000"/>
                </a:schemeClr>
              </a:contourClr>
            </a:sp3d>
          </c:spPr>
          <c:invertIfNegative val="0"/>
          <c:dPt>
            <c:idx val="0"/>
            <c:invertIfNegative val="0"/>
            <c:bubble3D val="0"/>
            <c:spPr>
              <a:solidFill>
                <a:schemeClr val="accent3"/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/>
              <a:sp3d>
                <a:contourClr>
                  <a:schemeClr val="accent6">
                    <a:lumMod val="75000"/>
                  </a:schemeClr>
                </a:contourClr>
              </a:sp3d>
            </c:spPr>
          </c:dPt>
          <c:dPt>
            <c:idx val="1"/>
            <c:invertIfNegative val="0"/>
            <c:bubble3D val="0"/>
            <c:spPr>
              <a:solidFill>
                <a:schemeClr val="accent3"/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/>
              <a:sp3d>
                <a:contourClr>
                  <a:schemeClr val="accent6">
                    <a:lumMod val="75000"/>
                  </a:schemeClr>
                </a:contourClr>
              </a:sp3d>
            </c:spPr>
          </c:dPt>
          <c:dPt>
            <c:idx val="2"/>
            <c:invertIfNegative val="0"/>
            <c:bubble3D val="0"/>
            <c:spPr>
              <a:solidFill>
                <a:schemeClr val="accent3"/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/>
              <a:sp3d>
                <a:contourClr>
                  <a:schemeClr val="accent6">
                    <a:lumMod val="75000"/>
                  </a:schemeClr>
                </a:contourClr>
              </a:sp3d>
            </c:spPr>
          </c:dPt>
          <c:dPt>
            <c:idx val="3"/>
            <c:invertIfNegative val="0"/>
            <c:bubble3D val="0"/>
            <c:spPr>
              <a:solidFill>
                <a:schemeClr val="accent3"/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/>
              <a:sp3d>
                <a:contourClr>
                  <a:schemeClr val="accent6">
                    <a:lumMod val="75000"/>
                  </a:schemeClr>
                </a:contourClr>
              </a:sp3d>
            </c:spPr>
          </c:dPt>
          <c:cat>
            <c:numRef>
              <c:f>Лист1!$A$2:$A$5</c:f>
              <c:numCache>
                <c:formatCode>General</c:formatCode>
                <c:ptCount val="4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</c:numCache>
            </c:numRef>
          </c:cat>
          <c:val>
            <c:numRef>
              <c:f>Лист1!$B$2:$B$5</c:f>
              <c:numCache>
                <c:formatCode>#\ ##0.0</c:formatCode>
                <c:ptCount val="4"/>
                <c:pt idx="0">
                  <c:v>376522.5</c:v>
                </c:pt>
                <c:pt idx="1">
                  <c:v>354460.8</c:v>
                </c:pt>
                <c:pt idx="2">
                  <c:v>297518.40000000002</c:v>
                </c:pt>
                <c:pt idx="3">
                  <c:v>263103.40000000002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Субсидии</c:v>
                </c:pt>
              </c:strCache>
            </c:strRef>
          </c:tx>
          <c:spPr>
            <a:solidFill>
              <a:schemeClr val="accent2">
                <a:lumMod val="50000"/>
              </a:schemeClr>
            </a:solidFill>
            <a:ln>
              <a:noFill/>
            </a:ln>
            <a:effectLst/>
            <a:sp3d/>
          </c:spPr>
          <c:invertIfNegative val="0"/>
          <c:cat>
            <c:numRef>
              <c:f>Лист1!$A$2:$A$5</c:f>
              <c:numCache>
                <c:formatCode>General</c:formatCode>
                <c:ptCount val="4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</c:numCache>
            </c:numRef>
          </c:cat>
          <c:val>
            <c:numRef>
              <c:f>Лист1!$C$2:$C$5</c:f>
              <c:numCache>
                <c:formatCode>#\ ##0.0</c:formatCode>
                <c:ptCount val="4"/>
                <c:pt idx="0">
                  <c:v>844721.6</c:v>
                </c:pt>
                <c:pt idx="1">
                  <c:v>102574.2</c:v>
                </c:pt>
                <c:pt idx="2">
                  <c:v>132488.29999999999</c:v>
                </c:pt>
                <c:pt idx="3">
                  <c:v>150869.4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Субвенции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  <a:ln>
              <a:solidFill>
                <a:sysClr val="windowText" lastClr="000000">
                  <a:lumMod val="25000"/>
                  <a:lumOff val="75000"/>
                </a:sysClr>
              </a:solidFill>
            </a:ln>
            <a:effectLst/>
            <a:sp3d>
              <a:contourClr>
                <a:sysClr val="windowText" lastClr="000000">
                  <a:lumMod val="25000"/>
                  <a:lumOff val="75000"/>
                </a:sysClr>
              </a:contourClr>
            </a:sp3d>
          </c:spPr>
          <c:invertIfNegative val="0"/>
          <c:cat>
            <c:numRef>
              <c:f>Лист1!$A$2:$A$5</c:f>
              <c:numCache>
                <c:formatCode>General</c:formatCode>
                <c:ptCount val="4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</c:numCache>
            </c:numRef>
          </c:cat>
          <c:val>
            <c:numRef>
              <c:f>Лист1!$D$2:$D$5</c:f>
              <c:numCache>
                <c:formatCode>#\ ##0.0</c:formatCode>
                <c:ptCount val="4"/>
                <c:pt idx="0">
                  <c:v>1467207.7</c:v>
                </c:pt>
                <c:pt idx="1">
                  <c:v>1504801.2</c:v>
                </c:pt>
                <c:pt idx="2">
                  <c:v>1511596.7</c:v>
                </c:pt>
                <c:pt idx="3">
                  <c:v>1506928.3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Иные межбюджетные трансферты</c:v>
                </c:pt>
              </c:strCache>
            </c:strRef>
          </c:tx>
          <c:spPr>
            <a:solidFill>
              <a:schemeClr val="bg2">
                <a:lumMod val="50000"/>
              </a:schemeClr>
            </a:solidFill>
            <a:ln>
              <a:noFill/>
            </a:ln>
            <a:effectLst/>
            <a:sp3d/>
          </c:spPr>
          <c:invertIfNegative val="0"/>
          <c:cat>
            <c:numRef>
              <c:f>Лист1!$A$2:$A$5</c:f>
              <c:numCache>
                <c:formatCode>General</c:formatCode>
                <c:ptCount val="4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</c:numCache>
            </c:numRef>
          </c:cat>
          <c:val>
            <c:numRef>
              <c:f>Лист1!$E$2:$E$5</c:f>
              <c:numCache>
                <c:formatCode>#\ ##0.0</c:formatCode>
                <c:ptCount val="4"/>
                <c:pt idx="0">
                  <c:v>42569.1</c:v>
                </c:pt>
                <c:pt idx="1">
                  <c:v>39003.800000000003</c:v>
                </c:pt>
                <c:pt idx="2">
                  <c:v>39451.800000000003</c:v>
                </c:pt>
                <c:pt idx="3">
                  <c:v>38334.300000000003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Доходы бюджетов городских округов от возврата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  <a:sp3d/>
          </c:spPr>
          <c:invertIfNegative val="0"/>
          <c:cat>
            <c:numRef>
              <c:f>Лист1!$A$2:$A$5</c:f>
              <c:numCache>
                <c:formatCode>General</c:formatCode>
                <c:ptCount val="4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</c:numCache>
            </c:numRef>
          </c:cat>
          <c:val>
            <c:numRef>
              <c:f>Лист1!$F$2:$F$5</c:f>
              <c:numCache>
                <c:formatCode>#\ ##0.0</c:formatCode>
                <c:ptCount val="4"/>
                <c:pt idx="0">
                  <c:v>443.1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Возврат прочих остатков 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  <a:sp3d/>
          </c:spPr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  <a:sp3d/>
            </c:spPr>
          </c:dPt>
          <c:cat>
            <c:numRef>
              <c:f>Лист1!$A$2:$A$5</c:f>
              <c:numCache>
                <c:formatCode>General</c:formatCode>
                <c:ptCount val="4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</c:numCache>
            </c:numRef>
          </c:cat>
          <c:val>
            <c:numRef>
              <c:f>Лист1!$G$2:$G$5</c:f>
              <c:numCache>
                <c:formatCode>General</c:formatCode>
                <c:ptCount val="4"/>
                <c:pt idx="0" formatCode="#\ ##0.0">
                  <c:v>-60193.599999999999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39"/>
        <c:gapDepth val="63"/>
        <c:shape val="pyramid"/>
        <c:axId val="272238448"/>
        <c:axId val="272239008"/>
        <c:axId val="0"/>
      </c:bar3DChart>
      <c:catAx>
        <c:axId val="272238448"/>
        <c:scaling>
          <c:orientation val="minMax"/>
        </c:scaling>
        <c:delete val="0"/>
        <c:axPos val="t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rgbClr val="635F7C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72239008"/>
        <c:crosses val="autoZero"/>
        <c:auto val="1"/>
        <c:lblAlgn val="ctr"/>
        <c:lblOffset val="100"/>
        <c:noMultiLvlLbl val="0"/>
      </c:catAx>
      <c:valAx>
        <c:axId val="272239008"/>
        <c:scaling>
          <c:orientation val="maxMin"/>
          <c:max val="1430000"/>
          <c:min val="3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\ ##0.0" sourceLinked="1"/>
        <c:majorTickMark val="none"/>
        <c:minorTickMark val="none"/>
        <c:tickLblPos val="low"/>
        <c:spPr>
          <a:noFill/>
          <a:ln>
            <a:solidFill>
              <a:schemeClr val="accent1">
                <a:shade val="5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rgbClr val="635F7C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72238448"/>
        <c:crosses val="autoZero"/>
        <c:crossBetween val="between"/>
        <c:minorUnit val="100000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8352000240713995"/>
          <c:y val="0.85690396345567621"/>
          <c:w val="0.81647999759286005"/>
          <c:h val="0.1422161993092263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rgbClr val="635F7C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rgbClr val="635F7C"/>
          </a:solidFill>
          <a:latin typeface="Bookman Old Style" panose="02050604050505020204" pitchFamily="18" charset="0"/>
        </a:defRPr>
      </a:pPr>
      <a:endParaRPr lang="ru-RU"/>
    </a:p>
  </c:txPr>
  <c:externalData r:id="rId3">
    <c:autoUpdate val="0"/>
  </c:externalData>
  <c:userShapes r:id="rId4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Расходы бюджета города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c:spPr>
          <c:invertIfNegative val="0"/>
          <c:dPt>
            <c:idx val="2"/>
            <c:invertIfNegative val="0"/>
            <c:bubble3D val="0"/>
            <c:spPr>
              <a:solidFill>
                <a:srgbClr val="635F7C"/>
              </a:solidFill>
              <a:ln>
                <a:noFill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c:spPr>
          </c:dPt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4615083.3</c:v>
                </c:pt>
                <c:pt idx="1">
                  <c:v>4812965.9000000004</c:v>
                </c:pt>
                <c:pt idx="2">
                  <c:v>3480460</c:v>
                </c:pt>
                <c:pt idx="3">
                  <c:v>3455375.6</c:v>
                </c:pt>
                <c:pt idx="4">
                  <c:v>3470696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5"/>
        <c:overlap val="100"/>
        <c:serLines>
          <c:spPr>
            <a:ln w="9525" cap="flat" cmpd="sng" algn="ctr">
              <a:solidFill>
                <a:srgbClr val="FF0000"/>
              </a:solidFill>
              <a:round/>
              <a:headEnd type="triangle"/>
              <a:tailEnd type="none"/>
            </a:ln>
            <a:effectLst/>
          </c:spPr>
        </c:serLines>
        <c:axId val="272236208"/>
        <c:axId val="272236768"/>
      </c:barChart>
      <c:catAx>
        <c:axId val="2722362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rgbClr val="635F7C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72236768"/>
        <c:crosses val="autoZero"/>
        <c:auto val="1"/>
        <c:lblAlgn val="ctr"/>
        <c:lblOffset val="100"/>
        <c:noMultiLvlLbl val="0"/>
      </c:catAx>
      <c:valAx>
        <c:axId val="27223676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2722362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rgbClr val="635F7C"/>
          </a:solidFill>
        </a:defRPr>
      </a:pPr>
      <a:endParaRPr lang="ru-RU"/>
    </a:p>
  </c:txPr>
  <c:externalData r:id="rId3">
    <c:autoUpdate val="0"/>
  </c:externalData>
  <c:userShapes r:id="rId4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0"/>
      <c:rotY val="0"/>
      <c:depthPercent val="100"/>
      <c:rAngAx val="1"/>
    </c:view3D>
    <c:floor>
      <c:thickness val="0"/>
      <c:spPr>
        <a:noFill/>
        <a:ln>
          <a:noFill/>
        </a:ln>
        <a:effectLst/>
        <a:scene3d>
          <a:camera prst="orthographicFront"/>
          <a:lightRig rig="threePt" dir="t"/>
        </a:scene3d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010854207205979"/>
          <c:y val="1.3317023837249349E-2"/>
          <c:w val="0.68940394595427257"/>
          <c:h val="0.89330935952511292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Социальный блок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60000"/>
                    <a:satMod val="160000"/>
                  </a:schemeClr>
                </a:gs>
                <a:gs pos="46000">
                  <a:schemeClr val="accent1">
                    <a:tint val="86000"/>
                    <a:satMod val="160000"/>
                  </a:schemeClr>
                </a:gs>
                <a:gs pos="100000">
                  <a:schemeClr val="accent1">
                    <a:shade val="40000"/>
                    <a:satMod val="160000"/>
                  </a:schemeClr>
                </a:gs>
              </a:gsLst>
              <a:path path="circle">
                <a:fillToRect l="110000" t="250000" r="110000" b="40000"/>
              </a:path>
            </a:gradFill>
            <a:ln>
              <a:noFill/>
            </a:ln>
            <a:effectLst>
              <a:outerShdw blurRad="50800" dist="38100" dir="14700000" algn="t" rotWithShape="0">
                <a:srgbClr val="000000">
                  <a:alpha val="60000"/>
                </a:srgbClr>
              </a:outerShdw>
            </a:effectLst>
            <a:scene3d>
              <a:camera prst="orthographicFront" fov="0">
                <a:rot lat="0" lon="0" rev="0"/>
              </a:camera>
              <a:lightRig rig="contrasting" dir="t">
                <a:rot lat="0" lon="0" rev="3600000"/>
              </a:lightRig>
            </a:scene3d>
            <a:sp3d prstMaterial="plastic">
              <a:bevelT w="127000" h="38200" prst="relaxedInset"/>
              <a:contourClr>
                <a:scrgbClr r="0" g="0" b="0"/>
              </a:contourClr>
            </a:sp3d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fld id="{595BAA26-ED73-4FEA-8EBB-EFC94F5C218B}" type="CELLRANGE">
                      <a:rPr lang="en-US"/>
                      <a:pPr/>
                      <a:t>[ДИАПАЗОН ЯЧЕЕК]</a:t>
                    </a:fld>
                    <a:endParaRPr lang="ru-RU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fld id="{5F42502E-91A8-4C0B-8158-5F962C025EEB}" type="CELLRANGE">
                      <a:rPr lang="ru-RU"/>
                      <a:pPr/>
                      <a:t>[ДИАПАЗОН ЯЧЕЕК]</a:t>
                    </a:fld>
                    <a:endParaRPr lang="ru-RU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fld id="{470CD013-2119-4EFB-AD9A-55C618960DB7}" type="CELLRANGE">
                      <a:rPr lang="ru-RU"/>
                      <a:pPr/>
                      <a:t>[ДИАПАЗОН ЯЧЕЕК]</a:t>
                    </a:fld>
                    <a:endParaRPr lang="ru-RU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fld id="{5096190C-9E4E-476B-80C2-82B1C0C0CAE3}" type="CELLRANGE">
                      <a:rPr lang="ru-RU"/>
                      <a:pPr/>
                      <a:t>[ДИАПАЗОН ЯЧЕЕК]</a:t>
                    </a:fld>
                    <a:endParaRPr lang="ru-RU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fld id="{198E680C-87B8-4E19-A54F-27DEB7424825}" type="CELLRANGE">
                      <a:rPr lang="ru-RU"/>
                      <a:pPr/>
                      <a:t>[ДИАПАЗОН ЯЧЕЕК]</a:t>
                    </a:fld>
                    <a:endParaRPr lang="ru-RU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DataLabelsRange val="1"/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Лист1!$B$1:$F$1</c:f>
              <c:strCache>
                <c:ptCount val="5"/>
                <c:pt idx="0">
                  <c:v>2020 год (отчет)</c:v>
                </c:pt>
                <c:pt idx="1">
                  <c:v>2021 год (Решение 410)</c:v>
                </c:pt>
                <c:pt idx="2">
                  <c:v>2022 год (проект)</c:v>
                </c:pt>
                <c:pt idx="3">
                  <c:v>2023 год (проект)</c:v>
                </c:pt>
                <c:pt idx="4">
                  <c:v>2024 год (проект)</c:v>
                </c:pt>
              </c:strCache>
            </c:strRef>
          </c:cat>
          <c:val>
            <c:numRef>
              <c:f>Лист1!$B$2:$F$2</c:f>
              <c:numCache>
                <c:formatCode>#\ ##0.0</c:formatCode>
                <c:ptCount val="5"/>
                <c:pt idx="0">
                  <c:v>2399359.5</c:v>
                </c:pt>
                <c:pt idx="1">
                  <c:v>2864931.6</c:v>
                </c:pt>
                <c:pt idx="2">
                  <c:v>2462552</c:v>
                </c:pt>
                <c:pt idx="3">
                  <c:v>2435148.5</c:v>
                </c:pt>
                <c:pt idx="4">
                  <c:v>2423500.8000000003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Лист1!$H$2:$L$2</c15:f>
                <c15:dlblRangeCache>
                  <c:ptCount val="5"/>
                  <c:pt idx="0">
                    <c:v>52,0%</c:v>
                  </c:pt>
                  <c:pt idx="1">
                    <c:v>59,5%</c:v>
                  </c:pt>
                  <c:pt idx="2">
                    <c:v>70,8%</c:v>
                  </c:pt>
                  <c:pt idx="3">
                    <c:v>71,4%</c:v>
                  </c:pt>
                  <c:pt idx="4">
                    <c:v>71,7%</c:v>
                  </c:pt>
                </c15:dlblRangeCache>
              </c15:datalabelsRange>
            </c:ext>
          </c:extLst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Экономический блок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tint val="60000"/>
                    <a:satMod val="160000"/>
                  </a:schemeClr>
                </a:gs>
                <a:gs pos="46000">
                  <a:schemeClr val="accent2">
                    <a:tint val="86000"/>
                    <a:satMod val="160000"/>
                  </a:schemeClr>
                </a:gs>
                <a:gs pos="100000">
                  <a:schemeClr val="accent2">
                    <a:shade val="40000"/>
                    <a:satMod val="160000"/>
                  </a:schemeClr>
                </a:gs>
              </a:gsLst>
              <a:path path="circle">
                <a:fillToRect l="110000" t="250000" r="110000" b="40000"/>
              </a:path>
            </a:gradFill>
            <a:ln>
              <a:noFill/>
            </a:ln>
            <a:effectLst>
              <a:outerShdw blurRad="50800" dist="38100" dir="14700000" algn="t" rotWithShape="0">
                <a:srgbClr val="000000">
                  <a:alpha val="60000"/>
                </a:srgbClr>
              </a:outerShdw>
            </a:effectLst>
            <a:scene3d>
              <a:camera prst="orthographicFront" fov="0">
                <a:rot lat="0" lon="0" rev="0"/>
              </a:camera>
              <a:lightRig rig="contrasting" dir="t">
                <a:rot lat="0" lon="0" rev="3600000"/>
              </a:lightRig>
            </a:scene3d>
            <a:sp3d prstMaterial="plastic">
              <a:bevelT w="127000" h="38200" prst="relaxedInset"/>
              <a:contourClr>
                <a:scrgbClr r="0" g="0" b="0"/>
              </a:contourClr>
            </a:sp3d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fld id="{5B66C41A-06A5-40A5-BBB5-B7E7D2856C93}" type="CELLRANGE">
                      <a:rPr lang="en-US"/>
                      <a:pPr/>
                      <a:t>[ДИАПАЗОН ЯЧЕЕК]</a:t>
                    </a:fld>
                    <a:endParaRPr lang="ru-RU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fld id="{01B67E17-CCFE-4170-AB46-F6F6A382D899}" type="CELLRANGE">
                      <a:rPr lang="ru-RU"/>
                      <a:pPr/>
                      <a:t>[ДИАПАЗОН ЯЧЕЕК]</a:t>
                    </a:fld>
                    <a:endParaRPr lang="ru-RU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</c:extLst>
            </c:dLbl>
            <c:dLbl>
              <c:idx val="2"/>
              <c:layout>
                <c:manualLayout>
                  <c:x val="2.8108240185133705E-3"/>
                  <c:y val="3.418999329276172E-2"/>
                </c:manualLayout>
              </c:layout>
              <c:tx>
                <c:rich>
                  <a:bodyPr/>
                  <a:lstStyle/>
                  <a:p>
                    <a:fld id="{50C405BB-9BBC-4E05-8C81-5A87FD724434}" type="CELLRANGE">
                      <a:rPr lang="en-US"/>
                      <a:pPr/>
                      <a:t>[ДИАПАЗОН ЯЧЕЕК]</a:t>
                    </a:fld>
                    <a:endParaRPr lang="ru-RU"/>
                  </a:p>
                </c:rich>
              </c:tx>
              <c:showLegendKey val="1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</c:extLst>
            </c:dLbl>
            <c:dLbl>
              <c:idx val="3"/>
              <c:layout>
                <c:manualLayout>
                  <c:x val="4.2162360277700562E-3"/>
                  <c:y val="2.6863566158598494E-2"/>
                </c:manualLayout>
              </c:layout>
              <c:tx>
                <c:rich>
                  <a:bodyPr/>
                  <a:lstStyle/>
                  <a:p>
                    <a:fld id="{2C5E8955-F96B-4C5D-8318-628EB7F7041F}" type="CELLRANGE">
                      <a:rPr lang="en-US"/>
                      <a:pPr/>
                      <a:t>[ДИАПАЗОН ЯЧЕЕК]</a:t>
                    </a:fld>
                    <a:endParaRPr lang="ru-RU"/>
                  </a:p>
                </c:rich>
              </c:tx>
              <c:showLegendKey val="1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</c:extLst>
            </c:dLbl>
            <c:dLbl>
              <c:idx val="4"/>
              <c:layout>
                <c:manualLayout>
                  <c:x val="-1.0306235676035031E-16"/>
                  <c:y val="2.6863566158598494E-2"/>
                </c:manualLayout>
              </c:layout>
              <c:tx>
                <c:rich>
                  <a:bodyPr/>
                  <a:lstStyle/>
                  <a:p>
                    <a:fld id="{736CC03D-9AE2-4D85-85E2-B2F38A68B317}" type="CELLRANGE">
                      <a:rPr lang="en-US"/>
                      <a:pPr/>
                      <a:t>[ДИАПАЗОН ЯЧЕЕК]</a:t>
                    </a:fld>
                    <a:endParaRPr lang="ru-RU"/>
                  </a:p>
                </c:rich>
              </c:tx>
              <c:showLegendKey val="1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DataLabelsRange val="1"/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Лист1!$B$1:$F$1</c:f>
              <c:strCache>
                <c:ptCount val="5"/>
                <c:pt idx="0">
                  <c:v>2020 год (отчет)</c:v>
                </c:pt>
                <c:pt idx="1">
                  <c:v>2021 год (Решение 410)</c:v>
                </c:pt>
                <c:pt idx="2">
                  <c:v>2022 год (проект)</c:v>
                </c:pt>
                <c:pt idx="3">
                  <c:v>2023 год (проект)</c:v>
                </c:pt>
                <c:pt idx="4">
                  <c:v>2024 год (проект)</c:v>
                </c:pt>
              </c:strCache>
            </c:strRef>
          </c:cat>
          <c:val>
            <c:numRef>
              <c:f>Лист1!$B$3:$F$3</c:f>
              <c:numCache>
                <c:formatCode>#\ ##0.0</c:formatCode>
                <c:ptCount val="5"/>
                <c:pt idx="0">
                  <c:v>1680585.8</c:v>
                </c:pt>
                <c:pt idx="1">
                  <c:v>1478884.6</c:v>
                </c:pt>
                <c:pt idx="2">
                  <c:v>481862.40000000002</c:v>
                </c:pt>
                <c:pt idx="3">
                  <c:v>453610.80000000005</c:v>
                </c:pt>
                <c:pt idx="4">
                  <c:v>462210.30000000005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Лист1!$H$3:$L$3</c15:f>
                <c15:dlblRangeCache>
                  <c:ptCount val="5"/>
                  <c:pt idx="0">
                    <c:v>36,4%</c:v>
                  </c:pt>
                  <c:pt idx="1">
                    <c:v>30,7%</c:v>
                  </c:pt>
                  <c:pt idx="2">
                    <c:v>13,8%</c:v>
                  </c:pt>
                  <c:pt idx="3">
                    <c:v>13,3%</c:v>
                  </c:pt>
                  <c:pt idx="4">
                    <c:v>13,7%</c:v>
                  </c:pt>
                </c15:dlblRangeCache>
              </c15:datalabelsRange>
            </c:ext>
          </c:extLst>
        </c:ser>
        <c:ser>
          <c:idx val="2"/>
          <c:order val="2"/>
          <c:tx>
            <c:strRef>
              <c:f>Лист1!$A$4</c:f>
              <c:strCache>
                <c:ptCount val="1"/>
                <c:pt idx="0">
                  <c:v>Правоохранительная деятельность</c:v>
                </c:pt>
              </c:strCache>
            </c:strRef>
          </c:tx>
          <c:spPr>
            <a:solidFill>
              <a:srgbClr val="FFFF00"/>
            </a:solidFill>
            <a:ln>
              <a:noFill/>
            </a:ln>
            <a:effectLst>
              <a:outerShdw blurRad="50800" dist="38100" dir="14700000" algn="t" rotWithShape="0">
                <a:srgbClr val="000000">
                  <a:alpha val="60000"/>
                </a:srgbClr>
              </a:outerShdw>
            </a:effectLst>
            <a:scene3d>
              <a:camera prst="orthographicFront" fov="0">
                <a:rot lat="0" lon="0" rev="0"/>
              </a:camera>
              <a:lightRig rig="contrasting" dir="t">
                <a:rot lat="0" lon="0" rev="3600000"/>
              </a:lightRig>
            </a:scene3d>
            <a:sp3d prstMaterial="plastic">
              <a:bevelT w="127000" h="38200" prst="relaxedInset"/>
              <a:contourClr>
                <a:scrgbClr r="0" g="0" b="0"/>
              </a:contourClr>
            </a:sp3d>
          </c:spPr>
          <c:invertIfNegative val="0"/>
          <c:dLbls>
            <c:dLbl>
              <c:idx val="0"/>
              <c:layout>
                <c:manualLayout>
                  <c:x val="4.2162360277700301E-3"/>
                  <c:y val="1.0415507433200471E-2"/>
                </c:manualLayout>
              </c:layout>
              <c:tx>
                <c:rich>
                  <a:bodyPr/>
                  <a:lstStyle/>
                  <a:p>
                    <a:fld id="{03F30A64-7147-46C8-AD57-43B9464BC1E4}" type="CELLRANGE">
                      <a:rPr lang="en-US" dirty="0"/>
                      <a:pPr/>
                      <a:t>[ДИАПАЗОН ЯЧЕЕК]</a:t>
                    </a:fld>
                    <a:endParaRPr lang="ru-RU"/>
                  </a:p>
                </c:rich>
              </c:tx>
              <c:showLegendKey val="1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</c:extLst>
            </c:dLbl>
            <c:dLbl>
              <c:idx val="1"/>
              <c:layout>
                <c:manualLayout>
                  <c:x val="0"/>
                  <c:y val="1.2063597276053878E-2"/>
                </c:manualLayout>
              </c:layout>
              <c:tx>
                <c:rich>
                  <a:bodyPr/>
                  <a:lstStyle/>
                  <a:p>
                    <a:fld id="{FEA81B2A-DDCA-4895-ADE7-3B9E181D410A}" type="CELLRANGE">
                      <a:rPr lang="en-US"/>
                      <a:pPr/>
                      <a:t>[ДИАПАЗОН ЯЧЕЕК]</a:t>
                    </a:fld>
                    <a:endParaRPr lang="ru-RU"/>
                  </a:p>
                </c:rich>
              </c:tx>
              <c:showLegendKey val="1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</c:extLst>
            </c:dLbl>
            <c:dLbl>
              <c:idx val="2"/>
              <c:layout>
                <c:manualLayout>
                  <c:x val="-5.621648037026741E-3"/>
                  <c:y val="5.8739708587238697E-5"/>
                </c:manualLayout>
              </c:layout>
              <c:tx>
                <c:rich>
                  <a:bodyPr/>
                  <a:lstStyle/>
                  <a:p>
                    <a:fld id="{21887BBB-481B-4945-9783-F60DAD9ABE89}" type="CELLRANGE">
                      <a:rPr lang="en-US"/>
                      <a:pPr/>
                      <a:t>[ДИАПАЗОН ЯЧЕЕК]</a:t>
                    </a:fld>
                    <a:endParaRPr lang="ru-RU"/>
                  </a:p>
                </c:rich>
              </c:tx>
              <c:showLegendKey val="1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</c:extLst>
            </c:dLbl>
            <c:dLbl>
              <c:idx val="3"/>
              <c:layout>
                <c:manualLayout>
                  <c:x val="-2.8108240185133705E-3"/>
                  <c:y val="9.4152433860115927E-4"/>
                </c:manualLayout>
              </c:layout>
              <c:tx>
                <c:rich>
                  <a:bodyPr/>
                  <a:lstStyle/>
                  <a:p>
                    <a:fld id="{F3D4A49A-F354-4173-B484-BC2C7A2FD23D}" type="CELLRANGE">
                      <a:rPr lang="en-US"/>
                      <a:pPr/>
                      <a:t>[ДИАПАЗОН ЯЧЕЕК]</a:t>
                    </a:fld>
                    <a:endParaRPr lang="ru-RU"/>
                  </a:p>
                </c:rich>
              </c:tx>
              <c:showLegendKey val="1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</c:extLst>
            </c:dLbl>
            <c:dLbl>
              <c:idx val="4"/>
              <c:layout>
                <c:manualLayout>
                  <c:x val="1.0306235676035031E-16"/>
                  <c:y val="9.4152433860120296E-4"/>
                </c:manualLayout>
              </c:layout>
              <c:tx>
                <c:rich>
                  <a:bodyPr/>
                  <a:lstStyle/>
                  <a:p>
                    <a:fld id="{D7369E42-F735-401B-9B80-249A0671CB5B}" type="CELLRANGE">
                      <a:rPr lang="en-US"/>
                      <a:pPr/>
                      <a:t>[ДИАПАЗОН ЯЧЕЕК]</a:t>
                    </a:fld>
                    <a:endParaRPr lang="ru-RU"/>
                  </a:p>
                </c:rich>
              </c:tx>
              <c:showLegendKey val="1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1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Лист1!$B$1:$F$1</c:f>
              <c:strCache>
                <c:ptCount val="5"/>
                <c:pt idx="0">
                  <c:v>2020 год (отчет)</c:v>
                </c:pt>
                <c:pt idx="1">
                  <c:v>2021 год (Решение 410)</c:v>
                </c:pt>
                <c:pt idx="2">
                  <c:v>2022 год (проект)</c:v>
                </c:pt>
                <c:pt idx="3">
                  <c:v>2023 год (проект)</c:v>
                </c:pt>
                <c:pt idx="4">
                  <c:v>2024 год (проект)</c:v>
                </c:pt>
              </c:strCache>
            </c:strRef>
          </c:cat>
          <c:val>
            <c:numRef>
              <c:f>Лист1!$B$4:$F$4</c:f>
              <c:numCache>
                <c:formatCode>#\ ##0.0</c:formatCode>
                <c:ptCount val="5"/>
                <c:pt idx="0">
                  <c:v>36301</c:v>
                </c:pt>
                <c:pt idx="1">
                  <c:v>34606</c:v>
                </c:pt>
                <c:pt idx="2">
                  <c:v>36908.5</c:v>
                </c:pt>
                <c:pt idx="3">
                  <c:v>37613.1</c:v>
                </c:pt>
                <c:pt idx="4">
                  <c:v>37820.9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Лист1!$H$4:$L$4</c15:f>
                <c15:dlblRangeCache>
                  <c:ptCount val="5"/>
                  <c:pt idx="0">
                    <c:v>0,8%</c:v>
                  </c:pt>
                  <c:pt idx="1">
                    <c:v>0,7%</c:v>
                  </c:pt>
                  <c:pt idx="2">
                    <c:v>1,1%</c:v>
                  </c:pt>
                  <c:pt idx="3">
                    <c:v>1,1%</c:v>
                  </c:pt>
                  <c:pt idx="4">
                    <c:v>1,1%</c:v>
                  </c:pt>
                </c15:dlblRangeCache>
              </c15:datalabelsRange>
            </c:ext>
          </c:extLst>
        </c:ser>
        <c:ser>
          <c:idx val="3"/>
          <c:order val="3"/>
          <c:tx>
            <c:strRef>
              <c:f>Лист1!$A$5</c:f>
              <c:strCache>
                <c:ptCount val="1"/>
                <c:pt idx="0">
                  <c:v>Общегосударственные расходы, включая расходы на обслуживание муниципального долга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tint val="60000"/>
                    <a:satMod val="160000"/>
                  </a:schemeClr>
                </a:gs>
                <a:gs pos="46000">
                  <a:schemeClr val="accent4">
                    <a:tint val="86000"/>
                    <a:satMod val="160000"/>
                  </a:schemeClr>
                </a:gs>
                <a:gs pos="100000">
                  <a:schemeClr val="accent4">
                    <a:shade val="40000"/>
                    <a:satMod val="160000"/>
                  </a:schemeClr>
                </a:gs>
              </a:gsLst>
              <a:path path="circle">
                <a:fillToRect l="110000" t="250000" r="110000" b="40000"/>
              </a:path>
            </a:gradFill>
            <a:ln>
              <a:noFill/>
            </a:ln>
            <a:effectLst>
              <a:outerShdw blurRad="50800" dist="38100" dir="14700000" algn="t" rotWithShape="0">
                <a:srgbClr val="000000">
                  <a:alpha val="60000"/>
                </a:srgbClr>
              </a:outerShdw>
            </a:effectLst>
            <a:scene3d>
              <a:camera prst="orthographicFront" fov="0">
                <a:rot lat="0" lon="0" rev="0"/>
              </a:camera>
              <a:lightRig rig="contrasting" dir="t">
                <a:rot lat="0" lon="0" rev="3600000"/>
              </a:lightRig>
            </a:scene3d>
            <a:sp3d prstMaterial="plastic">
              <a:bevelT w="127000" h="38200" prst="relaxedInset"/>
              <a:contourClr>
                <a:scrgbClr r="0" g="0" b="0"/>
              </a:contourClr>
            </a:sp3d>
          </c:spPr>
          <c:invertIfNegative val="0"/>
          <c:dLbls>
            <c:dLbl>
              <c:idx val="0"/>
              <c:layout>
                <c:manualLayout>
                  <c:x val="0"/>
                  <c:y val="-1.4300210205583393E-2"/>
                </c:manualLayout>
              </c:layout>
              <c:tx>
                <c:rich>
                  <a:bodyPr/>
                  <a:lstStyle/>
                  <a:p>
                    <a:fld id="{EAB64189-FD29-4FA1-9B6C-4F6609A5D0C2}" type="CELLRANGE">
                      <a:rPr lang="en-US"/>
                      <a:pPr/>
                      <a:t>[ДИАПАЗОН ЯЧЕЕК]</a:t>
                    </a:fld>
                    <a:endParaRPr lang="ru-RU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</c:extLst>
            </c:dLbl>
            <c:dLbl>
              <c:idx val="1"/>
              <c:layout>
                <c:manualLayout>
                  <c:x val="2.8108240185133705E-3"/>
                  <c:y val="-1.4300210205583329E-2"/>
                </c:manualLayout>
              </c:layout>
              <c:tx>
                <c:rich>
                  <a:bodyPr/>
                  <a:lstStyle/>
                  <a:p>
                    <a:fld id="{63044975-4624-4430-B5F2-B3BF90BE1BEF}" type="CELLRANGE">
                      <a:rPr lang="en-US"/>
                      <a:pPr/>
                      <a:t>[ДИАПАЗОН ЯЧЕЕК]</a:t>
                    </a:fld>
                    <a:endParaRPr lang="ru-RU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</c:extLst>
            </c:dLbl>
            <c:dLbl>
              <c:idx val="2"/>
              <c:layout>
                <c:manualLayout>
                  <c:x val="-4.2162360277701073E-3"/>
                  <c:y val="-1.1092984583360041E-2"/>
                </c:manualLayout>
              </c:layout>
              <c:tx>
                <c:rich>
                  <a:bodyPr/>
                  <a:lstStyle/>
                  <a:p>
                    <a:fld id="{2DA9A5BB-8D24-49E5-A774-AA7E98B9B27B}" type="CELLRANGE">
                      <a:rPr lang="en-US"/>
                      <a:pPr/>
                      <a:t>[ДИАПАЗОН ЯЧЕЕК]</a:t>
                    </a:fld>
                    <a:endParaRPr lang="ru-RU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</c:extLst>
            </c:dLbl>
            <c:dLbl>
              <c:idx val="3"/>
              <c:layout>
                <c:manualLayout>
                  <c:x val="-2.8108240185134737E-3"/>
                  <c:y val="-1.9066946940777801E-2"/>
                </c:manualLayout>
              </c:layout>
              <c:tx>
                <c:rich>
                  <a:bodyPr/>
                  <a:lstStyle/>
                  <a:p>
                    <a:fld id="{961520D3-A632-471C-B90C-F68C91DACEAA}" type="CELLRANGE">
                      <a:rPr lang="en-US"/>
                      <a:pPr/>
                      <a:t>[ДИАПАЗОН ЯЧЕЕК]</a:t>
                    </a:fld>
                    <a:endParaRPr lang="ru-RU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</c:extLst>
            </c:dLbl>
            <c:dLbl>
              <c:idx val="4"/>
              <c:layout>
                <c:manualLayout>
                  <c:x val="0"/>
                  <c:y val="-1.9066946940777756E-2"/>
                </c:manualLayout>
              </c:layout>
              <c:tx>
                <c:rich>
                  <a:bodyPr/>
                  <a:lstStyle/>
                  <a:p>
                    <a:fld id="{9C4F658B-80CA-44B1-862C-8C5D764419AC}" type="CELLRANGE">
                      <a:rPr lang="en-US"/>
                      <a:pPr/>
                      <a:t>[ДИАПАЗОН ЯЧЕЕК]</a:t>
                    </a:fld>
                    <a:endParaRPr lang="ru-RU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0"/>
              </c:ext>
            </c:extLst>
          </c:dLbls>
          <c:cat>
            <c:strRef>
              <c:f>Лист1!$B$1:$F$1</c:f>
              <c:strCache>
                <c:ptCount val="5"/>
                <c:pt idx="0">
                  <c:v>2020 год (отчет)</c:v>
                </c:pt>
                <c:pt idx="1">
                  <c:v>2021 год (Решение 410)</c:v>
                </c:pt>
                <c:pt idx="2">
                  <c:v>2022 год (проект)</c:v>
                </c:pt>
                <c:pt idx="3">
                  <c:v>2023 год (проект)</c:v>
                </c:pt>
                <c:pt idx="4">
                  <c:v>2024 год (проект)</c:v>
                </c:pt>
              </c:strCache>
            </c:strRef>
          </c:cat>
          <c:val>
            <c:numRef>
              <c:f>Лист1!$B$5:$F$5</c:f>
              <c:numCache>
                <c:formatCode>#\ ##0.0</c:formatCode>
                <c:ptCount val="5"/>
                <c:pt idx="0">
                  <c:v>498836.99999999994</c:v>
                </c:pt>
                <c:pt idx="1">
                  <c:v>434543.7</c:v>
                </c:pt>
                <c:pt idx="2">
                  <c:v>499137.1</c:v>
                </c:pt>
                <c:pt idx="3">
                  <c:v>484704.29999999993</c:v>
                </c:pt>
                <c:pt idx="4">
                  <c:v>458435.8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Лист1!$H$5:$L$5</c15:f>
                <c15:dlblRangeCache>
                  <c:ptCount val="5"/>
                  <c:pt idx="0">
                    <c:v>10,8%</c:v>
                  </c:pt>
                  <c:pt idx="1">
                    <c:v>9,0%</c:v>
                  </c:pt>
                  <c:pt idx="2">
                    <c:v>14,3%</c:v>
                  </c:pt>
                  <c:pt idx="3">
                    <c:v>14,2%</c:v>
                  </c:pt>
                  <c:pt idx="4">
                    <c:v>13,6%</c:v>
                  </c:pt>
                </c15:dlblRangeCache>
              </c15:datalabelsRange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43"/>
        <c:shape val="cylinder"/>
        <c:axId val="272394688"/>
        <c:axId val="272395808"/>
        <c:axId val="0"/>
      </c:bar3DChart>
      <c:catAx>
        <c:axId val="2723946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rgbClr val="635F7C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72395808"/>
        <c:crosses val="autoZero"/>
        <c:auto val="1"/>
        <c:lblAlgn val="ctr"/>
        <c:lblOffset val="100"/>
        <c:noMultiLvlLbl val="0"/>
      </c:catAx>
      <c:valAx>
        <c:axId val="272395808"/>
        <c:scaling>
          <c:orientation val="minMax"/>
          <c:max val="5900000"/>
          <c:min val="0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#,##0.0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rgbClr val="635F7C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723946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8346385590166812"/>
          <c:y val="0.21538218437775225"/>
          <c:w val="0.20810367204279182"/>
          <c:h val="0.7837385966614451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rgbClr val="635F7C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rgbClr val="635F7C"/>
          </a:solidFill>
        </a:defRPr>
      </a:pPr>
      <a:endParaRPr lang="ru-RU"/>
    </a:p>
  </c:txPr>
  <c:externalData r:id="rId3">
    <c:autoUpdate val="0"/>
  </c:externalData>
  <c:userShapes r:id="rId4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0"/>
      <c:rotY val="0"/>
      <c:depthPercent val="60"/>
      <c:rAngAx val="0"/>
      <c:perspective val="4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9.3009033239759235E-3"/>
          <c:y val="0"/>
          <c:w val="0.95207037767328984"/>
          <c:h val="1"/>
        </c:manualLayout>
      </c:layout>
      <c:bar3DChart>
        <c:barDir val="bar"/>
        <c:grouping val="clustere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Образование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accent2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2">
                  <a:lumMod val="75000"/>
                </a:schemeClr>
              </a:contourClr>
            </a:sp3d>
          </c:spPr>
          <c:invertIfNegative val="0"/>
          <c:dLbls>
            <c:dLbl>
              <c:idx val="0"/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overflow" horzOverflow="overflow" vert="horz" wrap="none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rgbClr val="635F7C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overflow" horzOverflow="overflow" vert="horz" wrap="square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635F7C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cat>
          <c:val>
            <c:numRef>
              <c:f>Лист1!$B$2</c:f>
              <c:numCache>
                <c:formatCode>#\ ##0.0_ ;[Red]\-#\ ##0.0\ </c:formatCode>
                <c:ptCount val="1"/>
                <c:pt idx="0">
                  <c:v>2014271.7</c:v>
                </c:pt>
              </c:numCache>
            </c:numRef>
          </c:val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Общегосударственные вопросы</c:v>
                </c:pt>
              </c:strCache>
            </c:strRef>
          </c:tx>
          <c:spPr>
            <a:solidFill>
              <a:schemeClr val="accent4">
                <a:alpha val="85000"/>
              </a:schemeClr>
            </a:solidFill>
            <a:ln w="9525" cap="flat" cmpd="sng" algn="ctr">
              <a:solidFill>
                <a:schemeClr val="accent4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4">
                  <a:lumMod val="75000"/>
                </a:schemeClr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rgbClr val="635F7C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cat>
          <c:val>
            <c:numRef>
              <c:f>Лист1!$B$3</c:f>
              <c:numCache>
                <c:formatCode>#\ ##0.0_ ;[Red]\-#\ ##0.0\ </c:formatCode>
                <c:ptCount val="1"/>
                <c:pt idx="0">
                  <c:v>465083.1</c:v>
                </c:pt>
              </c:numCache>
            </c:numRef>
          </c:val>
        </c:ser>
        <c:ser>
          <c:idx val="2"/>
          <c:order val="2"/>
          <c:tx>
            <c:strRef>
              <c:f>Лист1!$A$4</c:f>
              <c:strCache>
                <c:ptCount val="1"/>
                <c:pt idx="0">
                  <c:v>Национальная экономика</c:v>
                </c:pt>
              </c:strCache>
            </c:strRef>
          </c:tx>
          <c:spPr>
            <a:solidFill>
              <a:schemeClr val="accent6">
                <a:alpha val="85000"/>
              </a:schemeClr>
            </a:solidFill>
            <a:ln w="9525" cap="flat" cmpd="sng" algn="ctr">
              <a:solidFill>
                <a:schemeClr val="accent6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6">
                  <a:lumMod val="75000"/>
                </a:schemeClr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rgbClr val="635F7C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cat>
          <c:val>
            <c:numRef>
              <c:f>Лист1!$B$4</c:f>
              <c:numCache>
                <c:formatCode>#\ ##0.0_ ;[Red]\-#\ ##0.0\ </c:formatCode>
                <c:ptCount val="1"/>
                <c:pt idx="0">
                  <c:v>287563.8</c:v>
                </c:pt>
              </c:numCache>
            </c:numRef>
          </c:val>
        </c:ser>
        <c:ser>
          <c:idx val="3"/>
          <c:order val="3"/>
          <c:tx>
            <c:strRef>
              <c:f>Лист1!$A$5</c:f>
              <c:strCache>
                <c:ptCount val="1"/>
                <c:pt idx="0">
                  <c:v>Жилищно-коммунальное хозяйство</c:v>
                </c:pt>
              </c:strCache>
            </c:strRef>
          </c:tx>
          <c:spPr>
            <a:solidFill>
              <a:schemeClr val="accent2">
                <a:lumMod val="60000"/>
                <a:alpha val="85000"/>
              </a:schemeClr>
            </a:solidFill>
            <a:ln w="9525" cap="flat" cmpd="sng" algn="ctr">
              <a:solidFill>
                <a:schemeClr val="accent2">
                  <a:lumMod val="60000"/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2">
                  <a:lumMod val="60000"/>
                  <a:lumMod val="75000"/>
                </a:schemeClr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rgbClr val="635F7C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cat>
          <c:val>
            <c:numRef>
              <c:f>Лист1!$B$5</c:f>
              <c:numCache>
                <c:formatCode>#\ ##0.0_ ;[Red]\-#\ ##0.0\ </c:formatCode>
                <c:ptCount val="1"/>
                <c:pt idx="0">
                  <c:v>190220.6</c:v>
                </c:pt>
              </c:numCache>
            </c:numRef>
          </c:val>
        </c:ser>
        <c:ser>
          <c:idx val="4"/>
          <c:order val="4"/>
          <c:tx>
            <c:strRef>
              <c:f>Лист1!$A$6</c:f>
              <c:strCache>
                <c:ptCount val="1"/>
                <c:pt idx="0">
                  <c:v>Культура, кинематография</c:v>
                </c:pt>
              </c:strCache>
            </c:strRef>
          </c:tx>
          <c:spPr>
            <a:solidFill>
              <a:schemeClr val="accent4">
                <a:lumMod val="60000"/>
                <a:alpha val="85000"/>
              </a:schemeClr>
            </a:solidFill>
            <a:ln w="9525" cap="flat" cmpd="sng" algn="ctr">
              <a:solidFill>
                <a:schemeClr val="accent4">
                  <a:lumMod val="60000"/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4">
                  <a:lumMod val="60000"/>
                  <a:lumMod val="75000"/>
                </a:schemeClr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rgbClr val="635F7C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cat>
          <c:val>
            <c:numRef>
              <c:f>Лист1!$B$6</c:f>
              <c:numCache>
                <c:formatCode>#\ ##0.0_ ;[Red]\-#\ ##0.0\ </c:formatCode>
                <c:ptCount val="1"/>
                <c:pt idx="0">
                  <c:v>176917.2</c:v>
                </c:pt>
              </c:numCache>
            </c:numRef>
          </c:val>
        </c:ser>
        <c:ser>
          <c:idx val="5"/>
          <c:order val="5"/>
          <c:tx>
            <c:strRef>
              <c:f>Лист1!$A$7</c:f>
              <c:strCache>
                <c:ptCount val="1"/>
                <c:pt idx="0">
                  <c:v>Физическая культура и спорт</c:v>
                </c:pt>
              </c:strCache>
            </c:strRef>
          </c:tx>
          <c:spPr>
            <a:solidFill>
              <a:schemeClr val="accent6">
                <a:lumMod val="60000"/>
                <a:alpha val="85000"/>
              </a:schemeClr>
            </a:solidFill>
            <a:ln w="9525" cap="flat" cmpd="sng" algn="ctr">
              <a:solidFill>
                <a:schemeClr val="accent6">
                  <a:lumMod val="60000"/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6">
                  <a:lumMod val="60000"/>
                  <a:lumMod val="75000"/>
                </a:schemeClr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rgbClr val="635F7C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cat>
          <c:val>
            <c:numRef>
              <c:f>Лист1!$B$7</c:f>
              <c:numCache>
                <c:formatCode>#\ ##0.0_ ;[Red]\-#\ ##0.0\ </c:formatCode>
                <c:ptCount val="1"/>
                <c:pt idx="0">
                  <c:v>152015.29999999999</c:v>
                </c:pt>
              </c:numCache>
            </c:numRef>
          </c:val>
        </c:ser>
        <c:ser>
          <c:idx val="6"/>
          <c:order val="6"/>
          <c:tx>
            <c:strRef>
              <c:f>Лист1!$A$8</c:f>
              <c:strCache>
                <c:ptCount val="1"/>
                <c:pt idx="0">
                  <c:v>Социальная политика</c:v>
                </c:pt>
              </c:strCache>
            </c:strRef>
          </c:tx>
          <c:spPr>
            <a:solidFill>
              <a:schemeClr val="accent2">
                <a:lumMod val="80000"/>
                <a:lumOff val="20000"/>
                <a:alpha val="85000"/>
              </a:schemeClr>
            </a:solidFill>
            <a:ln w="9525" cap="flat" cmpd="sng" algn="ctr">
              <a:solidFill>
                <a:schemeClr val="accent2">
                  <a:lumMod val="80000"/>
                  <a:lumOff val="20000"/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2">
                  <a:lumMod val="80000"/>
                  <a:lumOff val="20000"/>
                  <a:lumMod val="75000"/>
                </a:schemeClr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rgbClr val="635F7C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cat>
          <c:val>
            <c:numRef>
              <c:f>Лист1!$B$8</c:f>
              <c:numCache>
                <c:formatCode>#\ ##0.0_ ;[Red]\-#\ ##0.0\ </c:formatCode>
                <c:ptCount val="1"/>
                <c:pt idx="0">
                  <c:v>116124.7</c:v>
                </c:pt>
              </c:numCache>
            </c:numRef>
          </c:val>
        </c:ser>
        <c:ser>
          <c:idx val="7"/>
          <c:order val="7"/>
          <c:tx>
            <c:strRef>
              <c:f>Лист1!$A$9</c:f>
              <c:strCache>
                <c:ptCount val="1"/>
                <c:pt idx="0">
                  <c:v>Национальная безопасность и правоохранительная деятельность</c:v>
                </c:pt>
              </c:strCache>
            </c:strRef>
          </c:tx>
          <c:spPr>
            <a:solidFill>
              <a:schemeClr val="accent4">
                <a:lumMod val="80000"/>
                <a:lumOff val="20000"/>
                <a:alpha val="85000"/>
              </a:schemeClr>
            </a:solidFill>
            <a:ln w="9525" cap="flat" cmpd="sng" algn="ctr">
              <a:solidFill>
                <a:schemeClr val="accent4">
                  <a:lumMod val="80000"/>
                  <a:lumOff val="20000"/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4">
                  <a:lumMod val="80000"/>
                  <a:lumOff val="20000"/>
                  <a:lumMod val="75000"/>
                </a:schemeClr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rgbClr val="635F7C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cat>
          <c:val>
            <c:numRef>
              <c:f>Лист1!$B$9</c:f>
              <c:numCache>
                <c:formatCode>#\ ##0.0_ ;[Red]\-#\ ##0.0\ </c:formatCode>
                <c:ptCount val="1"/>
                <c:pt idx="0">
                  <c:v>31471.9</c:v>
                </c:pt>
              </c:numCache>
            </c:numRef>
          </c:val>
        </c:ser>
        <c:ser>
          <c:idx val="8"/>
          <c:order val="8"/>
          <c:tx>
            <c:strRef>
              <c:f>Лист1!$A$10</c:f>
              <c:strCache>
                <c:ptCount val="1"/>
                <c:pt idx="0">
                  <c:v>Средства массовой информации</c:v>
                </c:pt>
              </c:strCache>
            </c:strRef>
          </c:tx>
          <c:spPr>
            <a:solidFill>
              <a:schemeClr val="accent6">
                <a:lumMod val="80000"/>
                <a:lumOff val="20000"/>
                <a:alpha val="85000"/>
              </a:schemeClr>
            </a:solidFill>
            <a:ln w="9525" cap="flat" cmpd="sng" algn="ctr">
              <a:solidFill>
                <a:schemeClr val="accent6">
                  <a:lumMod val="80000"/>
                  <a:lumOff val="20000"/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6">
                  <a:lumMod val="80000"/>
                  <a:lumOff val="20000"/>
                  <a:lumMod val="75000"/>
                </a:schemeClr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rgbClr val="635F7C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cat>
          <c:val>
            <c:numRef>
              <c:f>Лист1!$B$10</c:f>
              <c:numCache>
                <c:formatCode>#\ ##0.0_ ;[Red]\-#\ ##0.0\ </c:formatCode>
                <c:ptCount val="1"/>
                <c:pt idx="0">
                  <c:v>30685</c:v>
                </c:pt>
              </c:numCache>
            </c:numRef>
          </c:val>
        </c:ser>
        <c:ser>
          <c:idx val="9"/>
          <c:order val="9"/>
          <c:tx>
            <c:strRef>
              <c:f>Лист1!$A$11</c:f>
              <c:strCache>
                <c:ptCount val="1"/>
                <c:pt idx="0">
                  <c:v>Национальная оборона</c:v>
                </c:pt>
              </c:strCache>
            </c:strRef>
          </c:tx>
          <c:spPr>
            <a:solidFill>
              <a:schemeClr val="accent2">
                <a:lumMod val="80000"/>
                <a:alpha val="85000"/>
              </a:schemeClr>
            </a:solidFill>
            <a:ln w="9525" cap="flat" cmpd="sng" algn="ctr">
              <a:solidFill>
                <a:schemeClr val="accent2">
                  <a:lumMod val="80000"/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2">
                  <a:lumMod val="80000"/>
                  <a:lumMod val="75000"/>
                </a:schemeClr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rgbClr val="635F7C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cat>
          <c:val>
            <c:numRef>
              <c:f>Лист1!$B$11</c:f>
              <c:numCache>
                <c:formatCode>#\ ##0.0_ ;[Red]\-#\ ##0.0\ </c:formatCode>
                <c:ptCount val="1"/>
                <c:pt idx="0">
                  <c:v>5436.6</c:v>
                </c:pt>
              </c:numCache>
            </c:numRef>
          </c:val>
        </c:ser>
        <c:ser>
          <c:idx val="10"/>
          <c:order val="10"/>
          <c:tx>
            <c:strRef>
              <c:f>Лист1!$A$12</c:f>
              <c:strCache>
                <c:ptCount val="1"/>
                <c:pt idx="0">
                  <c:v>Охрана окружающей среды</c:v>
                </c:pt>
              </c:strCache>
            </c:strRef>
          </c:tx>
          <c:spPr>
            <a:solidFill>
              <a:schemeClr val="accent4">
                <a:lumMod val="80000"/>
                <a:alpha val="85000"/>
              </a:schemeClr>
            </a:solidFill>
            <a:ln w="9525" cap="flat" cmpd="sng" algn="ctr">
              <a:solidFill>
                <a:schemeClr val="accent4">
                  <a:lumMod val="80000"/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4">
                  <a:lumMod val="80000"/>
                  <a:lumMod val="75000"/>
                </a:schemeClr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rgbClr val="635F7C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cat>
          <c:val>
            <c:numRef>
              <c:f>Лист1!$B$12</c:f>
              <c:numCache>
                <c:formatCode>#\ ##0.0_ ;[Red]\-#\ ##0.0\ </c:formatCode>
                <c:ptCount val="1"/>
                <c:pt idx="0">
                  <c:v>4078</c:v>
                </c:pt>
              </c:numCache>
            </c:numRef>
          </c:val>
        </c:ser>
        <c:ser>
          <c:idx val="11"/>
          <c:order val="11"/>
          <c:tx>
            <c:strRef>
              <c:f>Лист1!$A$13</c:f>
              <c:strCache>
                <c:ptCount val="1"/>
                <c:pt idx="0">
                  <c:v>Обслуживание государственного (муниципального) долга</c:v>
                </c:pt>
              </c:strCache>
            </c:strRef>
          </c:tx>
          <c:spPr>
            <a:solidFill>
              <a:schemeClr val="accent6">
                <a:lumMod val="80000"/>
                <a:alpha val="85000"/>
              </a:schemeClr>
            </a:solidFill>
            <a:ln w="9525" cap="flat" cmpd="sng" algn="ctr">
              <a:solidFill>
                <a:schemeClr val="accent6">
                  <a:lumMod val="80000"/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6">
                  <a:lumMod val="80000"/>
                  <a:lumMod val="75000"/>
                </a:schemeClr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rgbClr val="635F7C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cat>
          <c:val>
            <c:numRef>
              <c:f>Лист1!$B$13</c:f>
              <c:numCache>
                <c:formatCode>#\ ##0.0_ ;[Red]\-#\ ##0.0\ </c:formatCode>
                <c:ptCount val="1"/>
                <c:pt idx="0">
                  <c:v>3369</c:v>
                </c:pt>
              </c:numCache>
            </c:numRef>
          </c:val>
        </c:ser>
        <c:ser>
          <c:idx val="12"/>
          <c:order val="12"/>
          <c:tx>
            <c:strRef>
              <c:f>Лист1!$A$14</c:f>
              <c:strCache>
                <c:ptCount val="1"/>
                <c:pt idx="0">
                  <c:v>Здравоохранение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  <a:alpha val="85000"/>
              </a:schemeClr>
            </a:solidFill>
            <a:ln w="9525" cap="flat" cmpd="sng" algn="ctr">
              <a:solidFill>
                <a:schemeClr val="accent2">
                  <a:lumMod val="60000"/>
                  <a:lumOff val="40000"/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2">
                  <a:lumMod val="60000"/>
                  <a:lumOff val="40000"/>
                  <a:lumMod val="75000"/>
                </a:schemeClr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rgbClr val="635F7C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cat>
          <c:val>
            <c:numRef>
              <c:f>Лист1!$B$14</c:f>
              <c:numCache>
                <c:formatCode>#\ ##0.0_ ;[Red]\-#\ ##0.0\ </c:formatCode>
                <c:ptCount val="1"/>
                <c:pt idx="0">
                  <c:v>3223.1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8"/>
        <c:shape val="box"/>
        <c:axId val="272400848"/>
        <c:axId val="272401408"/>
        <c:axId val="0"/>
      </c:bar3DChart>
      <c:catAx>
        <c:axId val="272400848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extTo"/>
        <c:crossAx val="272401408"/>
        <c:crosses val="autoZero"/>
        <c:auto val="1"/>
        <c:lblAlgn val="ctr"/>
        <c:lblOffset val="100"/>
        <c:noMultiLvlLbl val="0"/>
      </c:catAx>
      <c:valAx>
        <c:axId val="272401408"/>
        <c:scaling>
          <c:orientation val="minMax"/>
        </c:scaling>
        <c:delete val="1"/>
        <c:axPos val="t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#\ ##0.0_ ;[Red]\-#\ ##0.0\ " sourceLinked="1"/>
        <c:majorTickMark val="none"/>
        <c:minorTickMark val="none"/>
        <c:tickLblPos val="nextTo"/>
        <c:crossAx val="2724008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400" b="1">
          <a:solidFill>
            <a:srgbClr val="635F7C"/>
          </a:solidFill>
        </a:defRPr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l">
              <a:defRPr sz="1200" b="1" i="0" u="none" strike="noStrike" kern="1200" baseline="0">
                <a:solidFill>
                  <a:srgbClr val="5AAA91"/>
                </a:solidFill>
                <a:latin typeface="+mn-lt"/>
                <a:ea typeface="+mn-ea"/>
                <a:cs typeface="+mn-cs"/>
              </a:defRPr>
            </a:pPr>
            <a:r>
              <a:rPr lang="ru-RU" sz="1200" dirty="0">
                <a:solidFill>
                  <a:srgbClr val="5AAA91"/>
                </a:solidFill>
              </a:rPr>
              <a:t>2</a:t>
            </a:r>
            <a:r>
              <a:rPr lang="ru-RU" sz="1200" dirty="0" smtClean="0">
                <a:solidFill>
                  <a:srgbClr val="5AAA91"/>
                </a:solidFill>
              </a:rPr>
              <a:t>. Объем</a:t>
            </a:r>
            <a:r>
              <a:rPr lang="ru-RU" sz="1200" baseline="0" dirty="0" smtClean="0">
                <a:solidFill>
                  <a:srgbClr val="5AAA91"/>
                </a:solidFill>
              </a:rPr>
              <a:t> отгруженных товаров, млрд. рублей</a:t>
            </a:r>
            <a:endParaRPr lang="ru-RU" sz="1200" dirty="0">
              <a:solidFill>
                <a:srgbClr val="5AAA91"/>
              </a:solidFill>
            </a:endParaRPr>
          </a:p>
        </c:rich>
      </c:tx>
      <c:layout>
        <c:manualLayout>
          <c:xMode val="edge"/>
          <c:yMode val="edge"/>
          <c:x val="9.7883095938308923E-4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l">
            <a:defRPr sz="1200" b="1" i="0" u="none" strike="noStrike" kern="1200" baseline="0">
              <a:solidFill>
                <a:srgbClr val="5AAA91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9.131944444444751E-5"/>
          <c:y val="0.24132453703703705"/>
          <c:w val="0.70031908831908829"/>
          <c:h val="0.7573662037037036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млрд. рублей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tint val="60000"/>
                    <a:satMod val="160000"/>
                  </a:schemeClr>
                </a:gs>
                <a:gs pos="46000">
                  <a:schemeClr val="accent3">
                    <a:tint val="86000"/>
                    <a:satMod val="160000"/>
                  </a:schemeClr>
                </a:gs>
                <a:gs pos="100000">
                  <a:schemeClr val="accent3">
                    <a:shade val="40000"/>
                    <a:satMod val="160000"/>
                  </a:schemeClr>
                </a:gs>
              </a:gsLst>
              <a:path path="circle">
                <a:fillToRect l="110000" t="250000" r="110000" b="40000"/>
              </a:path>
            </a:gradFill>
            <a:ln>
              <a:noFill/>
              <a:prstDash val="sysDot"/>
            </a:ln>
            <a:effectLst>
              <a:glow rad="50800">
                <a:scrgbClr r="0" g="0" b="0">
                  <a:tint val="68000"/>
                  <a:shade val="93000"/>
                  <a:alpha val="37000"/>
                  <a:satMod val="250000"/>
                </a:scrgbClr>
              </a:glow>
            </a:effectLst>
            <a:scene3d>
              <a:camera prst="orthographicFront" fov="0">
                <a:rot lat="0" lon="0" rev="0"/>
              </a:camera>
              <a:lightRig rig="contrasting" dir="t">
                <a:rot lat="0" lon="0" rev="3600000"/>
              </a:lightRig>
            </a:scene3d>
            <a:sp3d prstMaterial="plastic">
              <a:bevelT w="127000" h="38200" prst="relaxedInset"/>
              <a:contourClr>
                <a:scrgbClr r="0" g="0" b="0"/>
              </a:contourClr>
            </a:sp3d>
          </c:spPr>
          <c:invertIfNegative val="0"/>
          <c:dLbls>
            <c:spPr>
              <a:noFill/>
              <a:ln w="12700" cap="flat" cmpd="sng" algn="ctr">
                <a:noFill/>
                <a:prstDash val="solid"/>
                <a:miter lim="800000"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rgbClr val="635F7C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19.98</c:v>
                </c:pt>
                <c:pt idx="1">
                  <c:v>19.600000000000001</c:v>
                </c:pt>
                <c:pt idx="2">
                  <c:v>19.97</c:v>
                </c:pt>
                <c:pt idx="3">
                  <c:v>20.7</c:v>
                </c:pt>
                <c:pt idx="4">
                  <c:v>21.52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50"/>
        <c:axId val="173912384"/>
        <c:axId val="173912944"/>
      </c:barChart>
      <c:catAx>
        <c:axId val="173912384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12700" cap="flat" cmpd="sng" algn="ctr">
            <a:solidFill>
              <a:srgbClr val="418F77"/>
            </a:solidFill>
            <a:round/>
          </a:ln>
          <a:effectLst/>
        </c:spPr>
        <c:txPr>
          <a:bodyPr rot="-60000000" spcFirstLastPara="1" vertOverflow="ellipsis" vert="horz" wrap="square" anchor="ctr" anchorCtr="0"/>
          <a:lstStyle/>
          <a:p>
            <a:pPr>
              <a:defRPr sz="900" b="0" i="0" u="none" strike="noStrike" kern="1200" baseline="0">
                <a:solidFill>
                  <a:srgbClr val="635F7C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73912944"/>
        <c:crosses val="autoZero"/>
        <c:auto val="0"/>
        <c:lblAlgn val="ctr"/>
        <c:lblOffset val="100"/>
        <c:noMultiLvlLbl val="0"/>
      </c:catAx>
      <c:valAx>
        <c:axId val="173912944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73912384"/>
        <c:crosses val="max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solidFill>
            <a:srgbClr val="635F7C"/>
          </a:solidFill>
        </a:defRPr>
      </a:pPr>
      <a:endParaRPr lang="ru-RU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0984329363062235"/>
          <c:y val="8.1323358966120876E-2"/>
          <c:w val="0.3735050599040794"/>
          <c:h val="0.60565023555941233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Сумма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tint val="60000"/>
                      <a:satMod val="160000"/>
                    </a:schemeClr>
                  </a:gs>
                  <a:gs pos="46000">
                    <a:schemeClr val="accent1">
                      <a:tint val="86000"/>
                      <a:satMod val="160000"/>
                    </a:schemeClr>
                  </a:gs>
                  <a:gs pos="100000">
                    <a:schemeClr val="accent1">
                      <a:shade val="40000"/>
                      <a:satMod val="160000"/>
                    </a:schemeClr>
                  </a:gs>
                </a:gsLst>
                <a:path path="circle">
                  <a:fillToRect l="110000" t="250000" r="110000" b="40000"/>
                </a:path>
              </a:gradFill>
              <a:ln>
                <a:noFill/>
              </a:ln>
              <a:effectLst>
                <a:outerShdw blurRad="50800" dist="38100" dir="14700000" algn="t" rotWithShape="0">
                  <a:srgbClr val="000000">
                    <a:alpha val="60000"/>
                  </a:srgbClr>
                </a:outerShdw>
              </a:effectLst>
              <a:scene3d>
                <a:camera prst="orthographicFront" fov="0">
                  <a:rot lat="0" lon="0" rev="0"/>
                </a:camera>
                <a:lightRig rig="contrasting" dir="t">
                  <a:rot lat="0" lon="0" rev="3600000"/>
                </a:lightRig>
              </a:scene3d>
              <a:sp3d prstMaterial="plastic">
                <a:bevelT w="127000" h="38200" prst="relaxedInset"/>
                <a:contourClr>
                  <a:scrgbClr r="0" g="0" b="0"/>
                </a:contourClr>
              </a:sp3d>
            </c:spPr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tint val="60000"/>
                      <a:satMod val="160000"/>
                    </a:schemeClr>
                  </a:gs>
                  <a:gs pos="46000">
                    <a:schemeClr val="accent2">
                      <a:tint val="86000"/>
                      <a:satMod val="160000"/>
                    </a:schemeClr>
                  </a:gs>
                  <a:gs pos="100000">
                    <a:schemeClr val="accent2">
                      <a:shade val="40000"/>
                      <a:satMod val="160000"/>
                    </a:schemeClr>
                  </a:gs>
                </a:gsLst>
                <a:path path="circle">
                  <a:fillToRect l="110000" t="250000" r="110000" b="40000"/>
                </a:path>
              </a:gradFill>
              <a:ln>
                <a:noFill/>
              </a:ln>
              <a:effectLst>
                <a:outerShdw blurRad="50800" dist="38100" dir="14700000" algn="t" rotWithShape="0">
                  <a:srgbClr val="000000">
                    <a:alpha val="60000"/>
                  </a:srgbClr>
                </a:outerShdw>
              </a:effectLst>
              <a:scene3d>
                <a:camera prst="orthographicFront" fov="0">
                  <a:rot lat="0" lon="0" rev="0"/>
                </a:camera>
                <a:lightRig rig="contrasting" dir="t">
                  <a:rot lat="0" lon="0" rev="3600000"/>
                </a:lightRig>
              </a:scene3d>
              <a:sp3d prstMaterial="plastic">
                <a:bevelT w="127000" h="38200" prst="relaxedInset"/>
                <a:contourClr>
                  <a:scrgbClr r="0" g="0" b="0"/>
                </a:contourClr>
              </a:sp3d>
            </c:spPr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tint val="60000"/>
                      <a:satMod val="160000"/>
                    </a:schemeClr>
                  </a:gs>
                  <a:gs pos="46000">
                    <a:schemeClr val="accent3">
                      <a:tint val="86000"/>
                      <a:satMod val="160000"/>
                    </a:schemeClr>
                  </a:gs>
                  <a:gs pos="100000">
                    <a:schemeClr val="accent3">
                      <a:shade val="40000"/>
                      <a:satMod val="160000"/>
                    </a:schemeClr>
                  </a:gs>
                </a:gsLst>
                <a:path path="circle">
                  <a:fillToRect l="110000" t="250000" r="110000" b="40000"/>
                </a:path>
              </a:gradFill>
              <a:ln>
                <a:noFill/>
              </a:ln>
              <a:effectLst>
                <a:outerShdw blurRad="50800" dist="38100" dir="14700000" algn="t" rotWithShape="0">
                  <a:srgbClr val="000000">
                    <a:alpha val="60000"/>
                  </a:srgbClr>
                </a:outerShdw>
              </a:effectLst>
              <a:scene3d>
                <a:camera prst="orthographicFront" fov="0">
                  <a:rot lat="0" lon="0" rev="0"/>
                </a:camera>
                <a:lightRig rig="contrasting" dir="t">
                  <a:rot lat="0" lon="0" rev="3600000"/>
                </a:lightRig>
              </a:scene3d>
              <a:sp3d prstMaterial="plastic">
                <a:bevelT w="127000" h="38200" prst="relaxedInset"/>
                <a:contourClr>
                  <a:scrgbClr r="0" g="0" b="0"/>
                </a:contourClr>
              </a:sp3d>
            </c:spPr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tint val="60000"/>
                      <a:satMod val="160000"/>
                    </a:schemeClr>
                  </a:gs>
                  <a:gs pos="46000">
                    <a:schemeClr val="accent4">
                      <a:tint val="86000"/>
                      <a:satMod val="160000"/>
                    </a:schemeClr>
                  </a:gs>
                  <a:gs pos="100000">
                    <a:schemeClr val="accent4">
                      <a:shade val="40000"/>
                      <a:satMod val="160000"/>
                    </a:schemeClr>
                  </a:gs>
                </a:gsLst>
                <a:path path="circle">
                  <a:fillToRect l="110000" t="250000" r="110000" b="40000"/>
                </a:path>
              </a:gradFill>
              <a:ln>
                <a:noFill/>
              </a:ln>
              <a:effectLst>
                <a:outerShdw blurRad="50800" dist="38100" dir="14700000" algn="t" rotWithShape="0">
                  <a:srgbClr val="000000">
                    <a:alpha val="60000"/>
                  </a:srgbClr>
                </a:outerShdw>
              </a:effectLst>
              <a:scene3d>
                <a:camera prst="orthographicFront" fov="0">
                  <a:rot lat="0" lon="0" rev="0"/>
                </a:camera>
                <a:lightRig rig="contrasting" dir="t">
                  <a:rot lat="0" lon="0" rev="3600000"/>
                </a:lightRig>
              </a:scene3d>
              <a:sp3d prstMaterial="plastic">
                <a:bevelT w="127000" h="38200" prst="relaxedInset"/>
                <a:contourClr>
                  <a:scrgbClr r="0" g="0" b="0"/>
                </a:contourClr>
              </a:sp3d>
            </c:spPr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tint val="60000"/>
                      <a:satMod val="160000"/>
                    </a:schemeClr>
                  </a:gs>
                  <a:gs pos="46000">
                    <a:schemeClr val="accent5">
                      <a:tint val="86000"/>
                      <a:satMod val="160000"/>
                    </a:schemeClr>
                  </a:gs>
                  <a:gs pos="100000">
                    <a:schemeClr val="accent5">
                      <a:shade val="40000"/>
                      <a:satMod val="160000"/>
                    </a:schemeClr>
                  </a:gs>
                </a:gsLst>
                <a:path path="circle">
                  <a:fillToRect l="110000" t="250000" r="110000" b="40000"/>
                </a:path>
              </a:gradFill>
              <a:ln>
                <a:noFill/>
              </a:ln>
              <a:effectLst>
                <a:outerShdw blurRad="50800" dist="38100" dir="14700000" algn="t" rotWithShape="0">
                  <a:srgbClr val="000000">
                    <a:alpha val="60000"/>
                  </a:srgbClr>
                </a:outerShdw>
              </a:effectLst>
              <a:scene3d>
                <a:camera prst="orthographicFront" fov="0">
                  <a:rot lat="0" lon="0" rev="0"/>
                </a:camera>
                <a:lightRig rig="contrasting" dir="t">
                  <a:rot lat="0" lon="0" rev="3600000"/>
                </a:lightRig>
              </a:scene3d>
              <a:sp3d prstMaterial="plastic">
                <a:bevelT w="127000" h="38200" prst="relaxedInset"/>
                <a:contourClr>
                  <a:scrgbClr r="0" g="0" b="0"/>
                </a:contourClr>
              </a:sp3d>
            </c:spPr>
          </c:dPt>
          <c:dPt>
            <c:idx val="5"/>
            <c:bubble3D val="0"/>
            <c:spPr>
              <a:gradFill rotWithShape="1">
                <a:gsLst>
                  <a:gs pos="0">
                    <a:schemeClr val="accent6">
                      <a:tint val="60000"/>
                      <a:satMod val="160000"/>
                    </a:schemeClr>
                  </a:gs>
                  <a:gs pos="46000">
                    <a:schemeClr val="accent6">
                      <a:tint val="86000"/>
                      <a:satMod val="160000"/>
                    </a:schemeClr>
                  </a:gs>
                  <a:gs pos="100000">
                    <a:schemeClr val="accent6">
                      <a:shade val="40000"/>
                      <a:satMod val="160000"/>
                    </a:schemeClr>
                  </a:gs>
                </a:gsLst>
                <a:path path="circle">
                  <a:fillToRect l="110000" t="250000" r="110000" b="40000"/>
                </a:path>
              </a:gradFill>
              <a:ln>
                <a:noFill/>
              </a:ln>
              <a:effectLst>
                <a:outerShdw blurRad="50800" dist="38100" dir="14700000" algn="t" rotWithShape="0">
                  <a:srgbClr val="000000">
                    <a:alpha val="60000"/>
                  </a:srgbClr>
                </a:outerShdw>
              </a:effectLst>
              <a:scene3d>
                <a:camera prst="orthographicFront" fov="0">
                  <a:rot lat="0" lon="0" rev="0"/>
                </a:camera>
                <a:lightRig rig="contrasting" dir="t">
                  <a:rot lat="0" lon="0" rev="3600000"/>
                </a:lightRig>
              </a:scene3d>
              <a:sp3d prstMaterial="plastic">
                <a:bevelT w="127000" h="38200" prst="relaxedInset"/>
                <a:contourClr>
                  <a:scrgbClr r="0" g="0" b="0"/>
                </a:contourClr>
              </a:sp3d>
            </c:spPr>
          </c:dPt>
          <c:dPt>
            <c:idx val="6"/>
            <c:bubble3D val="0"/>
            <c:spPr>
              <a:gradFill rotWithShape="1">
                <a:gsLst>
                  <a:gs pos="0">
                    <a:schemeClr val="accent1">
                      <a:lumMod val="60000"/>
                      <a:tint val="60000"/>
                      <a:satMod val="160000"/>
                    </a:schemeClr>
                  </a:gs>
                  <a:gs pos="46000">
                    <a:schemeClr val="accent1">
                      <a:lumMod val="60000"/>
                      <a:tint val="86000"/>
                      <a:satMod val="160000"/>
                    </a:schemeClr>
                  </a:gs>
                  <a:gs pos="100000">
                    <a:schemeClr val="accent1">
                      <a:lumMod val="60000"/>
                      <a:shade val="40000"/>
                      <a:satMod val="160000"/>
                    </a:schemeClr>
                  </a:gs>
                </a:gsLst>
                <a:path path="circle">
                  <a:fillToRect l="110000" t="250000" r="110000" b="40000"/>
                </a:path>
              </a:gradFill>
              <a:ln>
                <a:noFill/>
              </a:ln>
              <a:effectLst>
                <a:outerShdw blurRad="50800" dist="38100" dir="14700000" algn="t" rotWithShape="0">
                  <a:srgbClr val="000000">
                    <a:alpha val="60000"/>
                  </a:srgbClr>
                </a:outerShdw>
              </a:effectLst>
              <a:scene3d>
                <a:camera prst="orthographicFront" fov="0">
                  <a:rot lat="0" lon="0" rev="0"/>
                </a:camera>
                <a:lightRig rig="contrasting" dir="t">
                  <a:rot lat="0" lon="0" rev="3600000"/>
                </a:lightRig>
              </a:scene3d>
              <a:sp3d prstMaterial="plastic">
                <a:bevelT w="127000" h="38200" prst="relaxedInset"/>
                <a:contourClr>
                  <a:scrgbClr r="0" g="0" b="0"/>
                </a:contourClr>
              </a:sp3d>
            </c:spPr>
          </c:dPt>
          <c:dLbls>
            <c:dLbl>
              <c:idx val="0"/>
              <c:layout>
                <c:manualLayout>
                  <c:x val="0.29502064700109243"/>
                  <c:y val="-0.12819896888333729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t" anchorCtr="0">
                  <a:noAutofit/>
                </a:bodyPr>
                <a:lstStyle/>
                <a:p>
                  <a:pPr algn="r">
                    <a:defRPr sz="1400" b="1" i="0" u="none" strike="noStrike" kern="1200" baseline="0">
                      <a:solidFill>
                        <a:srgbClr val="635F7C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>
                    <c:manualLayout>
                      <c:w val="0.2499861118826732"/>
                      <c:h val="8.7828079162375353E-2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0.22112891876377239"/>
                  <c:y val="-4.5008231067418934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t" anchorCtr="0">
                    <a:noAutofit/>
                  </a:bodyPr>
                  <a:lstStyle/>
                  <a:p>
                    <a:pPr algn="r">
                      <a:defRPr sz="1400" b="1" i="0" u="none" strike="noStrike" kern="1200" baseline="0">
                        <a:solidFill>
                          <a:srgbClr val="635F7C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897EED45-B47F-4355-996C-73393FE96AF8}" type="CATEGORYNAME">
                      <a:rPr lang="ru-RU" smtClean="0"/>
                      <a:pPr algn="r">
                        <a:defRPr sz="1400" b="1" i="0" u="none" strike="noStrike" kern="1200" baseline="0">
                          <a:solidFill>
                            <a:srgbClr val="635F7C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[ИМЯ КАТЕГОРИИ]</a:t>
                    </a:fld>
                    <a:endParaRPr lang="ru-RU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>
                    <c:manualLayout>
                      <c:w val="0.2499861118826732"/>
                      <c:h val="0.16214414614592371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2"/>
              <c:layout>
                <c:manualLayout>
                  <c:x val="0.22394126252245236"/>
                  <c:y val="0.11678507192894483"/>
                </c:manualLayout>
              </c:layout>
              <c:tx>
                <c:rich>
                  <a:bodyPr rot="0" spcFirstLastPara="1" vertOverflow="ellipsis" vert="horz" wrap="square" lIns="38100" tIns="19050" rIns="38100" bIns="19050" anchor="t" anchorCtr="0">
                    <a:noAutofit/>
                  </a:bodyPr>
                  <a:lstStyle/>
                  <a:p>
                    <a:pPr algn="r">
                      <a:defRPr sz="1400" b="1" i="0" u="none" strike="noStrike" kern="1200" baseline="0">
                        <a:solidFill>
                          <a:srgbClr val="635F7C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604ED9B7-5208-4DB8-8237-5D6BF530B8FF}" type="CATEGORYNAME">
                      <a:rPr lang="ru-RU" smtClean="0"/>
                      <a:pPr algn="r">
                        <a:defRPr sz="1400" b="1" i="0" u="none" strike="noStrike" kern="1200" baseline="0">
                          <a:solidFill>
                            <a:srgbClr val="635F7C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[ИМЯ КАТЕГОРИИ]</a:t>
                    </a:fld>
                    <a:endParaRPr lang="ru-RU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>
                    <c:manualLayout>
                      <c:w val="0.2499861118826732"/>
                      <c:h val="0.15968571059672049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3"/>
              <c:layout>
                <c:manualLayout>
                  <c:x val="0.22612528470640519"/>
                  <c:y val="0.31899880869092623"/>
                </c:manualLayout>
              </c:layout>
              <c:tx>
                <c:rich>
                  <a:bodyPr rot="0" spcFirstLastPara="1" vertOverflow="ellipsis" vert="horz" wrap="square" lIns="38100" tIns="19050" rIns="38100" bIns="19050" anchor="t" anchorCtr="0">
                    <a:noAutofit/>
                  </a:bodyPr>
                  <a:lstStyle/>
                  <a:p>
                    <a:pPr algn="r">
                      <a:defRPr sz="1400" b="1" i="0" u="none" strike="noStrike" kern="1200" baseline="0">
                        <a:solidFill>
                          <a:srgbClr val="635F7C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1512F512-D085-4F15-A76C-6E9F08DBC9A6}" type="CATEGORYNAME">
                      <a:rPr lang="ru-RU" smtClean="0"/>
                      <a:pPr algn="r">
                        <a:defRPr sz="1400" b="1" i="0" u="none" strike="noStrike" kern="1200" baseline="0">
                          <a:solidFill>
                            <a:srgbClr val="635F7C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[ИМЯ КАТЕГОРИИ]</a:t>
                    </a:fld>
                    <a:endParaRPr lang="ru-RU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>
                    <c:manualLayout>
                      <c:w val="0.2499861118826732"/>
                      <c:h val="0.16214414614592371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4"/>
              <c:layout>
                <c:manualLayout>
                  <c:x val="-0.25713617761976187"/>
                  <c:y val="0.18232771433804651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t" anchorCtr="0">
                  <a:noAutofit/>
                </a:bodyPr>
                <a:lstStyle/>
                <a:p>
                  <a:pPr algn="l">
                    <a:defRPr sz="1400" b="1" i="0" u="none" strike="noStrike" kern="1200" baseline="0">
                      <a:solidFill>
                        <a:srgbClr val="635F7C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>
                    <c:manualLayout>
                      <c:w val="0.2499861118826732"/>
                      <c:h val="0.24310361911739536"/>
                    </c:manualLayout>
                  </c15:layout>
                </c:ext>
              </c:extLst>
            </c:dLbl>
            <c:dLbl>
              <c:idx val="5"/>
              <c:layout>
                <c:manualLayout>
                  <c:x val="-0.35467248347314034"/>
                  <c:y val="0.13942707567027091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t" anchorCtr="0">
                  <a:noAutofit/>
                </a:bodyPr>
                <a:lstStyle/>
                <a:p>
                  <a:pPr algn="l">
                    <a:defRPr sz="1400" b="1" i="0" u="none" strike="noStrike" kern="1200" baseline="0">
                      <a:solidFill>
                        <a:srgbClr val="635F7C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>
                    <c:manualLayout>
                      <c:w val="0.2499861118826732"/>
                      <c:h val="8.9614479772517769E-2"/>
                    </c:manualLayout>
                  </c15:layout>
                </c:ext>
              </c:extLst>
            </c:dLbl>
            <c:dLbl>
              <c:idx val="6"/>
              <c:layout>
                <c:manualLayout>
                  <c:x val="-0.35989030701998037"/>
                  <c:y val="-9.663518993385118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t" anchorCtr="0">
                  <a:noAutofit/>
                </a:bodyPr>
                <a:lstStyle/>
                <a:p>
                  <a:pPr algn="l">
                    <a:defRPr sz="1400" b="1" i="0" u="none" strike="noStrike" kern="1200" baseline="0">
                      <a:solidFill>
                        <a:srgbClr val="635F7C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>
                    <c:manualLayout>
                      <c:w val="0.2499861118826732"/>
                      <c:h val="8.7231110957641328E-2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t" anchorCtr="0">
                <a:spAutoFit/>
              </a:bodyPr>
              <a:lstStyle/>
              <a:p>
                <a:pPr algn="r">
                  <a:defRPr sz="1400" b="1" i="0" u="none" strike="noStrike" kern="1200" baseline="0">
                    <a:solidFill>
                      <a:srgbClr val="635F7C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</c:ext>
            </c:extLst>
          </c:dLbls>
          <c:cat>
            <c:strRef>
              <c:f>Лист1!$A$2:$A$8</c:f>
              <c:strCache>
                <c:ptCount val="7"/>
                <c:pt idx="0">
                  <c:v>Расходы на выплаты персоналу </c:v>
                </c:pt>
                <c:pt idx="1">
                  <c:v>Закупка товаров, работ и услуг для обеспечения муниципальных нужд</c:v>
                </c:pt>
                <c:pt idx="2">
                  <c:v>Социальное обеспечение и иные выплаты населению</c:v>
                </c:pt>
                <c:pt idx="3">
                  <c:v>Капитальные вложения в объекты муниципальной собственности</c:v>
                </c:pt>
                <c:pt idx="4">
                  <c:v>Предоставление субсидий бюджетным, автономным учреждениям и иным некоммерческим организациям</c:v>
                </c:pt>
                <c:pt idx="5">
                  <c:v>Обслуживание муниципального долга</c:v>
                </c:pt>
                <c:pt idx="6">
                  <c:v>Иные бюджетные ассигнования</c:v>
                </c:pt>
              </c:strCache>
            </c:strRef>
          </c:cat>
          <c:val>
            <c:numRef>
              <c:f>Лист1!$B$2:$B$8</c:f>
              <c:numCache>
                <c:formatCode>#\ ##0.0</c:formatCode>
                <c:ptCount val="7"/>
                <c:pt idx="0">
                  <c:v>559321.59999999998</c:v>
                </c:pt>
                <c:pt idx="1">
                  <c:v>366835.8</c:v>
                </c:pt>
                <c:pt idx="2">
                  <c:v>81755</c:v>
                </c:pt>
                <c:pt idx="3">
                  <c:v>49401.599999999999</c:v>
                </c:pt>
                <c:pt idx="4">
                  <c:v>2332835.7999999998</c:v>
                </c:pt>
                <c:pt idx="5">
                  <c:v>3369</c:v>
                </c:pt>
                <c:pt idx="6">
                  <c:v>86941.2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  <c:holeSize val="6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rgbClr val="635F7C"/>
          </a:solidFill>
        </a:defRPr>
      </a:pPr>
      <a:endParaRPr lang="ru-RU"/>
    </a:p>
  </c:txPr>
  <c:externalData r:id="rId1">
    <c:autoUpdate val="0"/>
  </c:externalData>
  <c:userShapes r:id="rId2"/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3819478773401368E-2"/>
          <c:y val="2.629750162795871E-2"/>
          <c:w val="0.91753286909748111"/>
          <c:h val="0.7135055225038775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Верхний предел муниципального долга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tint val="60000"/>
                    <a:satMod val="160000"/>
                  </a:schemeClr>
                </a:gs>
                <a:gs pos="46000">
                  <a:schemeClr val="accent2">
                    <a:tint val="86000"/>
                    <a:satMod val="160000"/>
                  </a:schemeClr>
                </a:gs>
                <a:gs pos="100000">
                  <a:schemeClr val="accent2">
                    <a:shade val="40000"/>
                    <a:satMod val="160000"/>
                  </a:schemeClr>
                </a:gs>
              </a:gsLst>
              <a:path path="circle">
                <a:fillToRect l="110000" t="250000" r="110000" b="40000"/>
              </a:path>
            </a:gradFill>
            <a:ln>
              <a:noFill/>
            </a:ln>
            <a:effectLst>
              <a:outerShdw blurRad="50800" dist="38100" dir="14700000" algn="t" rotWithShape="0">
                <a:srgbClr val="000000">
                  <a:alpha val="60000"/>
                </a:srgbClr>
              </a:outerShdw>
            </a:effectLst>
            <a:scene3d>
              <a:camera prst="orthographicFront" fov="0">
                <a:rot lat="0" lon="0" rev="0"/>
              </a:camera>
              <a:lightRig rig="contrasting" dir="t">
                <a:rot lat="0" lon="0" rev="3600000"/>
              </a:lightRig>
            </a:scene3d>
            <a:sp3d prstMaterial="plastic">
              <a:bevelT w="127000" h="38200" prst="relaxedInset"/>
              <a:contourClr>
                <a:scrgbClr r="0" g="0" b="0"/>
              </a:contourClr>
            </a:sp3d>
          </c:spPr>
          <c:invertIfNegative val="0"/>
          <c:dLbls>
            <c:dLbl>
              <c:idx val="0"/>
              <c:layout>
                <c:manualLayout>
                  <c:x val="4.3511404613236715E-2"/>
                  <c:y val="-4.3798040042443447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45EE-4759-885E-5487EFFEDCBB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4.3511404613236715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45EE-4759-885E-5487EFFEDCBB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4.5686974843898553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45EE-4759-885E-5487EFFEDCBB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4.13358343825748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45EE-4759-885E-5487EFFEDCBB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4.5686974843898553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45EE-4759-885E-5487EFFEDCBB}"/>
                </c:ext>
                <c:ext xmlns:c15="http://schemas.microsoft.com/office/drawing/2012/chart" uri="{CE6537A1-D6FC-4f65-9D91-7224C49458BB}"/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rgbClr val="635F7C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2021 (оценка)</c:v>
                </c:pt>
                <c:pt idx="1">
                  <c:v>2022 (проект)</c:v>
                </c:pt>
                <c:pt idx="2">
                  <c:v>2023 (проект)</c:v>
                </c:pt>
                <c:pt idx="3">
                  <c:v>2024 (проект)</c:v>
                </c:pt>
              </c:strCache>
            </c:strRef>
          </c:cat>
          <c:val>
            <c:numRef>
              <c:f>Лист1!$B$2:$B$5</c:f>
              <c:numCache>
                <c:formatCode>#\ ##0.0</c:formatCode>
                <c:ptCount val="4"/>
                <c:pt idx="0">
                  <c:v>184238.7</c:v>
                </c:pt>
                <c:pt idx="1">
                  <c:v>40812.5</c:v>
                </c:pt>
                <c:pt idx="2">
                  <c:v>38348.5</c:v>
                </c:pt>
                <c:pt idx="3">
                  <c:v>98635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FC3-48FF-BE66-36FA0157E35E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Расходы на обслуживание муниципального долга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tint val="60000"/>
                    <a:satMod val="160000"/>
                  </a:schemeClr>
                </a:gs>
                <a:gs pos="46000">
                  <a:schemeClr val="accent4">
                    <a:tint val="86000"/>
                    <a:satMod val="160000"/>
                  </a:schemeClr>
                </a:gs>
                <a:gs pos="100000">
                  <a:schemeClr val="accent4">
                    <a:shade val="40000"/>
                    <a:satMod val="160000"/>
                  </a:schemeClr>
                </a:gs>
              </a:gsLst>
              <a:path path="circle">
                <a:fillToRect l="110000" t="250000" r="110000" b="40000"/>
              </a:path>
            </a:gradFill>
            <a:ln>
              <a:noFill/>
            </a:ln>
            <a:effectLst>
              <a:outerShdw blurRad="50800" dist="38100" dir="14700000" algn="t" rotWithShape="0">
                <a:srgbClr val="000000">
                  <a:alpha val="60000"/>
                </a:srgbClr>
              </a:outerShdw>
            </a:effectLst>
            <a:scene3d>
              <a:camera prst="orthographicFront" fov="0">
                <a:rot lat="0" lon="0" rev="0"/>
              </a:camera>
              <a:lightRig rig="contrasting" dir="t">
                <a:rot lat="0" lon="0" rev="3600000"/>
              </a:lightRig>
            </a:scene3d>
            <a:sp3d prstMaterial="plastic">
              <a:bevelT w="127000" h="38200" prst="relaxedInset"/>
              <a:contourClr>
                <a:scrgbClr r="0" g="0" b="0"/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rgbClr val="635F7C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2021 (оценка)</c:v>
                </c:pt>
                <c:pt idx="1">
                  <c:v>2022 (проект)</c:v>
                </c:pt>
                <c:pt idx="2">
                  <c:v>2023 (проект)</c:v>
                </c:pt>
                <c:pt idx="3">
                  <c:v>2024 (проект)</c:v>
                </c:pt>
              </c:strCache>
            </c:strRef>
          </c:cat>
          <c:val>
            <c:numRef>
              <c:f>Лист1!$C$2:$C$5</c:f>
              <c:numCache>
                <c:formatCode>#\ ##0.0</c:formatCode>
                <c:ptCount val="4"/>
                <c:pt idx="0">
                  <c:v>750.4</c:v>
                </c:pt>
                <c:pt idx="1">
                  <c:v>3369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6FC3-48FF-BE66-36FA0157E35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272402528"/>
        <c:axId val="272397488"/>
      </c:barChart>
      <c:catAx>
        <c:axId val="2724025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400" b="1" i="0" u="none" strike="noStrike" kern="1200" baseline="0">
                <a:solidFill>
                  <a:srgbClr val="635F7C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72397488"/>
        <c:crosses val="autoZero"/>
        <c:auto val="1"/>
        <c:lblAlgn val="ctr"/>
        <c:lblOffset val="100"/>
        <c:noMultiLvlLbl val="0"/>
      </c:catAx>
      <c:valAx>
        <c:axId val="272397488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rgbClr val="635F7C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/>
                  <a:t>(тыс. рублей)</a:t>
                </a:r>
              </a:p>
            </c:rich>
          </c:tx>
          <c:layout>
            <c:manualLayout>
              <c:xMode val="edge"/>
              <c:yMode val="edge"/>
              <c:x val="7.773466608423053E-3"/>
              <c:y val="0.3282426694025552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rgbClr val="635F7C"/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#,##0.0" sourceLinked="0"/>
        <c:majorTickMark val="none"/>
        <c:minorTickMark val="none"/>
        <c:tickLblPos val="nextTo"/>
        <c:crossAx val="272402528"/>
        <c:crosses val="autoZero"/>
        <c:crossBetween val="between"/>
        <c:majorUnit val="200000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rgbClr val="635F7C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>
          <a:solidFill>
            <a:srgbClr val="635F7C"/>
          </a:solidFill>
        </a:defRPr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l">
              <a:defRPr sz="1200" b="1" i="0" u="none" strike="noStrike" kern="1200" baseline="0">
                <a:solidFill>
                  <a:srgbClr val="53B9C6"/>
                </a:solidFill>
                <a:latin typeface="+mn-lt"/>
                <a:ea typeface="+mn-ea"/>
                <a:cs typeface="+mn-cs"/>
              </a:defRPr>
            </a:pPr>
            <a:r>
              <a:rPr lang="ru-RU" sz="1200" dirty="0" smtClean="0">
                <a:solidFill>
                  <a:srgbClr val="53B9C6"/>
                </a:solidFill>
              </a:rPr>
              <a:t>3. Индекс потребительских</a:t>
            </a:r>
            <a:r>
              <a:rPr lang="ru-RU" sz="1200" baseline="0" dirty="0" smtClean="0">
                <a:solidFill>
                  <a:srgbClr val="53B9C6"/>
                </a:solidFill>
              </a:rPr>
              <a:t> цен, %</a:t>
            </a:r>
            <a:endParaRPr lang="ru-RU" sz="1200" dirty="0">
              <a:solidFill>
                <a:srgbClr val="53B9C6"/>
              </a:solidFill>
            </a:endParaRPr>
          </a:p>
        </c:rich>
      </c:tx>
      <c:layout>
        <c:manualLayout>
          <c:xMode val="edge"/>
          <c:yMode val="edge"/>
          <c:x val="9.7883095938308923E-4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l">
            <a:defRPr sz="1200" b="1" i="0" u="none" strike="noStrike" kern="1200" baseline="0">
              <a:solidFill>
                <a:srgbClr val="53B9C6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9.131944444444751E-5"/>
          <c:y val="0.264843258229085"/>
          <c:w val="0.72745584045584044"/>
          <c:h val="0.7338476851851851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%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tint val="60000"/>
                    <a:satMod val="160000"/>
                  </a:schemeClr>
                </a:gs>
                <a:gs pos="46000">
                  <a:schemeClr val="accent2">
                    <a:tint val="86000"/>
                    <a:satMod val="160000"/>
                  </a:schemeClr>
                </a:gs>
                <a:gs pos="100000">
                  <a:schemeClr val="accent2">
                    <a:shade val="40000"/>
                    <a:satMod val="160000"/>
                  </a:schemeClr>
                </a:gs>
              </a:gsLst>
              <a:path path="circle">
                <a:fillToRect l="110000" t="250000" r="110000" b="40000"/>
              </a:path>
            </a:gradFill>
            <a:ln>
              <a:noFill/>
              <a:prstDash val="sysDot"/>
            </a:ln>
            <a:effectLst>
              <a:glow rad="50800">
                <a:scrgbClr r="0" g="0" b="0">
                  <a:tint val="68000"/>
                  <a:shade val="93000"/>
                  <a:alpha val="37000"/>
                  <a:satMod val="250000"/>
                </a:scrgbClr>
              </a:glow>
            </a:effectLst>
            <a:scene3d>
              <a:camera prst="orthographicFront" fov="0">
                <a:rot lat="0" lon="0" rev="0"/>
              </a:camera>
              <a:lightRig rig="contrasting" dir="t">
                <a:rot lat="0" lon="0" rev="3600000"/>
              </a:lightRig>
            </a:scene3d>
            <a:sp3d prstMaterial="plastic">
              <a:bevelT w="127000" h="38200" prst="relaxedInset"/>
              <a:contourClr>
                <a:scrgbClr r="0" g="0" b="0"/>
              </a:contourClr>
            </a:sp3d>
          </c:spPr>
          <c:invertIfNegative val="0"/>
          <c:dLbls>
            <c:spPr>
              <a:noFill/>
              <a:ln w="12700" cap="flat" cmpd="sng" algn="ctr">
                <a:noFill/>
                <a:prstDash val="solid"/>
                <a:miter lim="800000"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rgbClr val="635F7C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104.9</c:v>
                </c:pt>
                <c:pt idx="1">
                  <c:v>104.3</c:v>
                </c:pt>
                <c:pt idx="2">
                  <c:v>104</c:v>
                </c:pt>
                <c:pt idx="3">
                  <c:v>104</c:v>
                </c:pt>
                <c:pt idx="4">
                  <c:v>104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50"/>
        <c:axId val="173915184"/>
        <c:axId val="173915744"/>
      </c:barChart>
      <c:catAx>
        <c:axId val="173915184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12700" cap="flat" cmpd="sng" algn="ctr">
            <a:solidFill>
              <a:srgbClr val="330066"/>
            </a:solidFill>
            <a:round/>
          </a:ln>
          <a:effectLst/>
        </c:spPr>
        <c:txPr>
          <a:bodyPr rot="-60000000" spcFirstLastPara="1" vertOverflow="ellipsis" vert="horz" wrap="square" anchor="ctr" anchorCtr="0"/>
          <a:lstStyle/>
          <a:p>
            <a:pPr>
              <a:defRPr sz="900" b="0" i="0" u="none" strike="noStrike" kern="1200" baseline="0">
                <a:solidFill>
                  <a:srgbClr val="635F7C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73915744"/>
        <c:crosses val="autoZero"/>
        <c:auto val="0"/>
        <c:lblAlgn val="ctr"/>
        <c:lblOffset val="100"/>
        <c:noMultiLvlLbl val="0"/>
      </c:catAx>
      <c:valAx>
        <c:axId val="173915744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73915184"/>
        <c:crosses val="max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solidFill>
            <a:srgbClr val="635F7C"/>
          </a:solidFill>
        </a:defRPr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l">
              <a:defRPr sz="1200" b="1" i="0" u="none" strike="noStrike" kern="1200" baseline="0">
                <a:solidFill>
                  <a:srgbClr val="708386"/>
                </a:solidFill>
                <a:latin typeface="+mn-lt"/>
                <a:ea typeface="+mn-ea"/>
                <a:cs typeface="+mn-cs"/>
              </a:defRPr>
            </a:pPr>
            <a:r>
              <a:rPr lang="ru-RU" sz="1200" dirty="0" smtClean="0">
                <a:solidFill>
                  <a:srgbClr val="708386"/>
                </a:solidFill>
              </a:rPr>
              <a:t>4. Уровень безработицы</a:t>
            </a:r>
            <a:r>
              <a:rPr lang="ru-RU" sz="1200" baseline="0" dirty="0" smtClean="0">
                <a:solidFill>
                  <a:srgbClr val="708386"/>
                </a:solidFill>
              </a:rPr>
              <a:t>, %</a:t>
            </a:r>
            <a:endParaRPr lang="ru-RU" sz="1200" dirty="0">
              <a:solidFill>
                <a:srgbClr val="708386"/>
              </a:solidFill>
            </a:endParaRPr>
          </a:p>
        </c:rich>
      </c:tx>
      <c:layout>
        <c:manualLayout>
          <c:xMode val="edge"/>
          <c:yMode val="edge"/>
          <c:x val="9.7881944444444448E-4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l">
            <a:defRPr sz="1200" b="1" i="0" u="none" strike="noStrike" kern="1200" baseline="0">
              <a:solidFill>
                <a:srgbClr val="708386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9.131944444444751E-5"/>
          <c:y val="0.264843258229085"/>
          <c:w val="0.67770420998350422"/>
          <c:h val="0.7338476851851851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%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tint val="60000"/>
                    <a:satMod val="160000"/>
                  </a:schemeClr>
                </a:gs>
                <a:gs pos="46000">
                  <a:schemeClr val="accent4">
                    <a:tint val="86000"/>
                    <a:satMod val="160000"/>
                  </a:schemeClr>
                </a:gs>
                <a:gs pos="100000">
                  <a:schemeClr val="accent4">
                    <a:shade val="40000"/>
                    <a:satMod val="160000"/>
                  </a:schemeClr>
                </a:gs>
              </a:gsLst>
              <a:path path="circle">
                <a:fillToRect l="110000" t="250000" r="110000" b="40000"/>
              </a:path>
            </a:gradFill>
            <a:ln>
              <a:noFill/>
              <a:prstDash val="sysDot"/>
            </a:ln>
            <a:effectLst>
              <a:glow rad="50800">
                <a:scrgbClr r="0" g="0" b="0">
                  <a:tint val="68000"/>
                  <a:shade val="93000"/>
                  <a:alpha val="37000"/>
                  <a:satMod val="250000"/>
                </a:scrgbClr>
              </a:glow>
            </a:effectLst>
            <a:scene3d>
              <a:camera prst="orthographicFront" fov="0">
                <a:rot lat="0" lon="0" rev="0"/>
              </a:camera>
              <a:lightRig rig="contrasting" dir="t">
                <a:rot lat="0" lon="0" rev="3600000"/>
              </a:lightRig>
            </a:scene3d>
            <a:sp3d prstMaterial="plastic">
              <a:bevelT w="127000" h="38200" prst="relaxedInset"/>
              <a:contourClr>
                <a:scrgbClr r="0" g="0" b="0"/>
              </a:contourClr>
            </a:sp3d>
          </c:spPr>
          <c:invertIfNegative val="0"/>
          <c:dLbls>
            <c:spPr>
              <a:noFill/>
              <a:ln w="12700" cap="flat" cmpd="sng" algn="ctr">
                <a:noFill/>
                <a:prstDash val="solid"/>
                <a:miter lim="800000"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rgbClr val="635F7C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2.38</c:v>
                </c:pt>
                <c:pt idx="1">
                  <c:v>0.3</c:v>
                </c:pt>
                <c:pt idx="2">
                  <c:v>0.2</c:v>
                </c:pt>
                <c:pt idx="3">
                  <c:v>0.2</c:v>
                </c:pt>
                <c:pt idx="4">
                  <c:v>0.2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50"/>
        <c:axId val="173917984"/>
        <c:axId val="173918544"/>
      </c:barChart>
      <c:catAx>
        <c:axId val="173917984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12700" cap="flat" cmpd="sng" algn="ctr">
            <a:solidFill>
              <a:srgbClr val="4F6265"/>
            </a:solidFill>
            <a:round/>
          </a:ln>
          <a:effectLst/>
        </c:spPr>
        <c:txPr>
          <a:bodyPr rot="-60000000" spcFirstLastPara="1" vertOverflow="ellipsis" vert="horz" wrap="square" anchor="ctr" anchorCtr="0"/>
          <a:lstStyle/>
          <a:p>
            <a:pPr>
              <a:defRPr sz="900" b="0" i="0" u="none" strike="noStrike" kern="1200" baseline="0">
                <a:solidFill>
                  <a:srgbClr val="635F7C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73918544"/>
        <c:crosses val="autoZero"/>
        <c:auto val="0"/>
        <c:lblAlgn val="ctr"/>
        <c:lblOffset val="100"/>
        <c:noMultiLvlLbl val="0"/>
      </c:catAx>
      <c:valAx>
        <c:axId val="173918544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73917984"/>
        <c:crosses val="max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solidFill>
            <a:srgbClr val="635F7C"/>
          </a:solidFill>
        </a:defRPr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l">
              <a:defRPr sz="1200" b="1" i="0" u="none" strike="noStrike" kern="1200" baseline="0">
                <a:solidFill>
                  <a:srgbClr val="6D9AA6"/>
                </a:solidFill>
                <a:latin typeface="+mn-lt"/>
                <a:ea typeface="+mn-ea"/>
                <a:cs typeface="+mn-cs"/>
              </a:defRPr>
            </a:pPr>
            <a:r>
              <a:rPr lang="ru-RU" sz="1200" dirty="0" smtClean="0">
                <a:solidFill>
                  <a:srgbClr val="6D9AA6"/>
                </a:solidFill>
              </a:rPr>
              <a:t>5. Среднемесячная заработная плата, тыс. рублей</a:t>
            </a:r>
          </a:p>
        </c:rich>
      </c:tx>
      <c:layout>
        <c:manualLayout>
          <c:xMode val="edge"/>
          <c:yMode val="edge"/>
          <c:x val="9.7881944444444448E-4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l">
            <a:defRPr sz="1200" b="1" i="0" u="none" strike="noStrike" kern="1200" baseline="0">
              <a:solidFill>
                <a:srgbClr val="6D9AA6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9.1168350906997909E-5"/>
          <c:y val="0.264843258229085"/>
          <c:w val="0.98770081966045487"/>
          <c:h val="0.7351569444444444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тыс. рублей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tint val="60000"/>
                    <a:satMod val="160000"/>
                  </a:schemeClr>
                </a:gs>
                <a:gs pos="46000">
                  <a:schemeClr val="accent5">
                    <a:tint val="86000"/>
                    <a:satMod val="160000"/>
                  </a:schemeClr>
                </a:gs>
                <a:gs pos="100000">
                  <a:schemeClr val="accent5">
                    <a:shade val="40000"/>
                    <a:satMod val="160000"/>
                  </a:schemeClr>
                </a:gs>
              </a:gsLst>
              <a:path path="circle">
                <a:fillToRect l="110000" t="250000" r="110000" b="40000"/>
              </a:path>
            </a:gradFill>
            <a:ln>
              <a:noFill/>
              <a:prstDash val="sysDot"/>
            </a:ln>
            <a:effectLst>
              <a:glow rad="50800">
                <a:scrgbClr r="0" g="0" b="0">
                  <a:tint val="68000"/>
                  <a:shade val="93000"/>
                  <a:alpha val="37000"/>
                  <a:satMod val="250000"/>
                </a:scrgbClr>
              </a:glow>
            </a:effectLst>
            <a:scene3d>
              <a:camera prst="orthographicFront" fov="0">
                <a:rot lat="0" lon="0" rev="0"/>
              </a:camera>
              <a:lightRig rig="contrasting" dir="t">
                <a:rot lat="0" lon="0" rev="3600000"/>
              </a:lightRig>
            </a:scene3d>
            <a:sp3d prstMaterial="plastic">
              <a:bevelT w="127000" h="38200" prst="relaxedInset"/>
              <a:contourClr>
                <a:scrgbClr r="0" g="0" b="0"/>
              </a:contourClr>
            </a:sp3d>
          </c:spPr>
          <c:invertIfNegative val="0"/>
          <c:dLbls>
            <c:spPr>
              <a:noFill/>
              <a:ln w="12700" cap="flat" cmpd="sng" algn="ctr">
                <a:noFill/>
                <a:prstDash val="solid"/>
                <a:miter lim="800000"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rgbClr val="635F7C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71.3</c:v>
                </c:pt>
                <c:pt idx="1">
                  <c:v>76.599999999999994</c:v>
                </c:pt>
                <c:pt idx="2">
                  <c:v>81.3</c:v>
                </c:pt>
                <c:pt idx="3">
                  <c:v>86.7</c:v>
                </c:pt>
                <c:pt idx="4">
                  <c:v>92.4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50"/>
        <c:axId val="265747280"/>
        <c:axId val="265747840"/>
      </c:barChart>
      <c:catAx>
        <c:axId val="265747280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12700" cap="flat" cmpd="sng" algn="ctr">
            <a:solidFill>
              <a:srgbClr val="4F7B86"/>
            </a:solidFill>
            <a:round/>
          </a:ln>
          <a:effectLst/>
        </c:spPr>
        <c:txPr>
          <a:bodyPr rot="-60000000" spcFirstLastPara="1" vertOverflow="ellipsis" vert="horz" wrap="square" anchor="ctr" anchorCtr="0"/>
          <a:lstStyle/>
          <a:p>
            <a:pPr>
              <a:defRPr sz="900" b="0" i="0" u="none" strike="noStrike" kern="1200" baseline="0">
                <a:solidFill>
                  <a:srgbClr val="635F7C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65747840"/>
        <c:crosses val="autoZero"/>
        <c:auto val="0"/>
        <c:lblAlgn val="ctr"/>
        <c:lblOffset val="100"/>
        <c:noMultiLvlLbl val="0"/>
      </c:catAx>
      <c:valAx>
        <c:axId val="265747840"/>
        <c:scaling>
          <c:orientation val="minMax"/>
          <c:max val="150"/>
          <c:min val="0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crossAx val="265747280"/>
        <c:crosses val="max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solidFill>
            <a:srgbClr val="635F7C"/>
          </a:solidFill>
        </a:defRPr>
      </a:pPr>
      <a:endParaRPr lang="ru-R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l">
              <a:defRPr sz="1200" b="1" i="0" u="none" strike="noStrike" kern="1200" baseline="0">
                <a:solidFill>
                  <a:srgbClr val="6D9AA6"/>
                </a:solidFill>
                <a:latin typeface="+mn-lt"/>
                <a:ea typeface="+mn-ea"/>
                <a:cs typeface="+mn-cs"/>
              </a:defRPr>
            </a:pPr>
            <a:r>
              <a:rPr lang="ru-RU" sz="1200" dirty="0" smtClean="0">
                <a:solidFill>
                  <a:srgbClr val="2276C3"/>
                </a:solidFill>
              </a:rPr>
              <a:t>6. Прогноз объемов жилищного строительства, тыс. кв. метров</a:t>
            </a:r>
          </a:p>
        </c:rich>
      </c:tx>
      <c:layout>
        <c:manualLayout>
          <c:xMode val="edge"/>
          <c:yMode val="edge"/>
          <c:x val="5.5017963014139639E-3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l">
            <a:defRPr sz="1200" b="1" i="0" u="none" strike="noStrike" kern="1200" baseline="0">
              <a:solidFill>
                <a:srgbClr val="6D9AA6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9.1168350906997909E-5"/>
          <c:y val="0.26483379629629628"/>
          <c:w val="0.72745506397454118"/>
          <c:h val="0.7338574074074075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тыс. кв.м. общей площади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tint val="60000"/>
                    <a:satMod val="160000"/>
                  </a:schemeClr>
                </a:gs>
                <a:gs pos="46000">
                  <a:schemeClr val="accent6">
                    <a:tint val="86000"/>
                    <a:satMod val="160000"/>
                  </a:schemeClr>
                </a:gs>
                <a:gs pos="100000">
                  <a:schemeClr val="accent6">
                    <a:shade val="40000"/>
                    <a:satMod val="160000"/>
                  </a:schemeClr>
                </a:gs>
              </a:gsLst>
              <a:path path="circle">
                <a:fillToRect l="110000" t="250000" r="110000" b="40000"/>
              </a:path>
            </a:gradFill>
            <a:ln>
              <a:noFill/>
              <a:prstDash val="sysDot"/>
            </a:ln>
            <a:effectLst>
              <a:glow rad="50800">
                <a:scrgbClr r="0" g="0" b="0">
                  <a:tint val="68000"/>
                  <a:shade val="93000"/>
                  <a:alpha val="37000"/>
                  <a:satMod val="250000"/>
                </a:scrgbClr>
              </a:glow>
            </a:effectLst>
            <a:scene3d>
              <a:camera prst="orthographicFront" fov="0">
                <a:rot lat="0" lon="0" rev="0"/>
              </a:camera>
              <a:lightRig rig="contrasting" dir="t">
                <a:rot lat="0" lon="0" rev="3600000"/>
              </a:lightRig>
            </a:scene3d>
            <a:sp3d prstMaterial="plastic">
              <a:bevelT w="127000" h="38200" prst="relaxedInset"/>
              <a:contourClr>
                <a:scrgbClr r="0" g="0" b="0"/>
              </a:contourClr>
            </a:sp3d>
          </c:spPr>
          <c:invertIfNegative val="0"/>
          <c:dLbls>
            <c:spPr>
              <a:noFill/>
              <a:ln w="12700" cap="flat" cmpd="sng" algn="ctr">
                <a:noFill/>
                <a:prstDash val="solid"/>
                <a:miter lim="800000"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rgbClr val="635F7C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17</c:v>
                </c:pt>
                <c:pt idx="1">
                  <c:v>30.5</c:v>
                </c:pt>
                <c:pt idx="2">
                  <c:v>0.85</c:v>
                </c:pt>
                <c:pt idx="3">
                  <c:v>0.85</c:v>
                </c:pt>
                <c:pt idx="4">
                  <c:v>35.5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50"/>
        <c:axId val="265750080"/>
        <c:axId val="265750640"/>
      </c:barChart>
      <c:catAx>
        <c:axId val="265750080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12700" cap="flat" cmpd="sng" algn="ctr">
            <a:solidFill>
              <a:srgbClr val="025CA5"/>
            </a:solidFill>
            <a:round/>
          </a:ln>
          <a:effectLst/>
        </c:spPr>
        <c:txPr>
          <a:bodyPr rot="-60000000" spcFirstLastPara="1" vertOverflow="ellipsis" vert="horz" wrap="square" anchor="ctr" anchorCtr="0"/>
          <a:lstStyle/>
          <a:p>
            <a:pPr>
              <a:defRPr sz="900" b="0" i="0" u="none" strike="noStrike" kern="1200" baseline="0">
                <a:solidFill>
                  <a:srgbClr val="635F7C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65750640"/>
        <c:crosses val="autoZero"/>
        <c:auto val="0"/>
        <c:lblAlgn val="ctr"/>
        <c:lblOffset val="100"/>
        <c:noMultiLvlLbl val="0"/>
      </c:catAx>
      <c:valAx>
        <c:axId val="265750640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crossAx val="265750080"/>
        <c:crosses val="max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solidFill>
            <a:srgbClr val="635F7C"/>
          </a:solidFill>
        </a:defRPr>
      </a:pPr>
      <a:endParaRPr lang="ru-RU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7900788801244307E-3"/>
          <c:y val="1.5728928669761335E-3"/>
          <c:w val="0.99820992111987561"/>
          <c:h val="0.99568345063108932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635F7C"/>
              </a:solidFill>
              <a:ln>
                <a:noFill/>
              </a:ln>
              <a:effectLst/>
            </c:spPr>
          </c:dPt>
          <c:dPt>
            <c:idx val="1"/>
            <c:invertIfNegative val="0"/>
            <c:bubble3D val="0"/>
            <c:spPr>
              <a:solidFill>
                <a:schemeClr val="tx2">
                  <a:lumMod val="50000"/>
                </a:schemeClr>
              </a:solidFill>
              <a:ln>
                <a:noFill/>
              </a:ln>
              <a:effectLst/>
            </c:spPr>
          </c:dPt>
          <c:cat>
            <c:strRef>
              <c:f>Лист1!$A$2:$A$3</c:f>
              <c:strCache>
                <c:ptCount val="2"/>
                <c:pt idx="0">
                  <c:v>Категория 1</c:v>
                </c:pt>
                <c:pt idx="1">
                  <c:v>Категория 2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4615083.3</c:v>
                </c:pt>
                <c:pt idx="1">
                  <c:v>4649765.0999999996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</c:dPt>
          <c:cat>
            <c:strRef>
              <c:f>Лист1!$A$2:$A$3</c:f>
              <c:strCache>
                <c:ptCount val="2"/>
                <c:pt idx="0">
                  <c:v>Категория 1</c:v>
                </c:pt>
                <c:pt idx="1">
                  <c:v>Категория 2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34681.800000000003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269191824"/>
        <c:axId val="269191264"/>
      </c:barChart>
      <c:valAx>
        <c:axId val="269191264"/>
        <c:scaling>
          <c:orientation val="minMax"/>
          <c:max val="4900000"/>
          <c:min val="2000000"/>
        </c:scaling>
        <c:delete val="1"/>
        <c:axPos val="t"/>
        <c:numFmt formatCode="General" sourceLinked="1"/>
        <c:majorTickMark val="out"/>
        <c:minorTickMark val="none"/>
        <c:tickLblPos val="nextTo"/>
        <c:crossAx val="269191824"/>
        <c:crosses val="max"/>
        <c:crossBetween val="between"/>
      </c:valAx>
      <c:catAx>
        <c:axId val="26919182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269191264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rgbClr val="635F7C"/>
          </a:solidFill>
        </a:defRPr>
      </a:pPr>
      <a:endParaRPr lang="ru-RU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7900788801244307E-3"/>
          <c:y val="1.5728928669761335E-3"/>
          <c:w val="0.99820992111987561"/>
          <c:h val="0.99568345063108932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635F7C"/>
              </a:solidFill>
              <a:ln>
                <a:noFill/>
              </a:ln>
              <a:effectLst/>
            </c:spPr>
          </c:dPt>
          <c:dPt>
            <c:idx val="1"/>
            <c:invertIfNegative val="0"/>
            <c:bubble3D val="0"/>
            <c:spPr>
              <a:solidFill>
                <a:schemeClr val="tx2">
                  <a:lumMod val="50000"/>
                </a:schemeClr>
              </a:solidFill>
              <a:ln>
                <a:noFill/>
              </a:ln>
              <a:effectLst/>
            </c:spPr>
          </c:dPt>
          <c:cat>
            <c:strRef>
              <c:f>Лист1!$A$2:$A$3</c:f>
              <c:strCache>
                <c:ptCount val="2"/>
                <c:pt idx="0">
                  <c:v>Категория 1</c:v>
                </c:pt>
                <c:pt idx="1">
                  <c:v>Категория 2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4812965.9000000004</c:v>
                </c:pt>
                <c:pt idx="1">
                  <c:v>4018264.8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</c:dPt>
          <c:cat>
            <c:strRef>
              <c:f>Лист1!$A$2:$A$3</c:f>
              <c:strCache>
                <c:ptCount val="2"/>
                <c:pt idx="0">
                  <c:v>Категория 1</c:v>
                </c:pt>
                <c:pt idx="1">
                  <c:v>Категория 2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1">
                  <c:v>794701.1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269194064"/>
        <c:axId val="269195184"/>
      </c:barChart>
      <c:valAx>
        <c:axId val="269195184"/>
        <c:scaling>
          <c:orientation val="minMax"/>
          <c:max val="4900000"/>
          <c:min val="2000000"/>
        </c:scaling>
        <c:delete val="1"/>
        <c:axPos val="t"/>
        <c:numFmt formatCode="General" sourceLinked="1"/>
        <c:majorTickMark val="out"/>
        <c:minorTickMark val="none"/>
        <c:tickLblPos val="nextTo"/>
        <c:crossAx val="269194064"/>
        <c:crosses val="max"/>
        <c:crossBetween val="between"/>
      </c:valAx>
      <c:catAx>
        <c:axId val="26919406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269195184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rgbClr val="635F7C"/>
          </a:solidFill>
        </a:defRPr>
      </a:pPr>
      <a:endParaRPr lang="ru-RU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7900788801244307E-3"/>
          <c:y val="1.5728928669761335E-3"/>
          <c:w val="0.99820992111987561"/>
          <c:h val="0.99568345063108932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635F7C"/>
              </a:solidFill>
              <a:ln>
                <a:noFill/>
              </a:ln>
              <a:effectLst/>
            </c:spPr>
          </c:dPt>
          <c:dPt>
            <c:idx val="1"/>
            <c:invertIfNegative val="0"/>
            <c:bubble3D val="0"/>
            <c:spPr>
              <a:solidFill>
                <a:schemeClr val="tx2">
                  <a:lumMod val="50000"/>
                </a:schemeClr>
              </a:solidFill>
              <a:ln>
                <a:noFill/>
              </a:ln>
              <a:effectLst/>
            </c:spPr>
          </c:dPt>
          <c:cat>
            <c:strRef>
              <c:f>Лист1!$A$2:$A$3</c:f>
              <c:strCache>
                <c:ptCount val="2"/>
                <c:pt idx="0">
                  <c:v>Категория 1</c:v>
                </c:pt>
                <c:pt idx="1">
                  <c:v>Категория 2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3480460</c:v>
                </c:pt>
                <c:pt idx="1">
                  <c:v>3439647.5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</c:dPt>
          <c:cat>
            <c:strRef>
              <c:f>Лист1!$A$2:$A$3</c:f>
              <c:strCache>
                <c:ptCount val="2"/>
                <c:pt idx="0">
                  <c:v>Категория 1</c:v>
                </c:pt>
                <c:pt idx="1">
                  <c:v>Категория 2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1">
                  <c:v>40812.5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266986704"/>
        <c:axId val="269198544"/>
      </c:barChart>
      <c:valAx>
        <c:axId val="269198544"/>
        <c:scaling>
          <c:orientation val="minMax"/>
          <c:max val="4900000"/>
          <c:min val="2000000"/>
        </c:scaling>
        <c:delete val="1"/>
        <c:axPos val="t"/>
        <c:numFmt formatCode="General" sourceLinked="1"/>
        <c:majorTickMark val="out"/>
        <c:minorTickMark val="none"/>
        <c:tickLblPos val="nextTo"/>
        <c:crossAx val="266986704"/>
        <c:crosses val="max"/>
        <c:crossBetween val="between"/>
      </c:valAx>
      <c:catAx>
        <c:axId val="26698670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269198544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rgbClr val="635F7C"/>
          </a:solidFill>
        </a:defRPr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withinLinear" id="16">
  <a:schemeClr val="accent3"/>
</cs:colorStyle>
</file>

<file path=ppt/charts/colors3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4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5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6.xml><?xml version="1.0" encoding="utf-8"?>
<cs:colorStyle xmlns:cs="http://schemas.microsoft.com/office/drawing/2012/chartStyle" xmlns:a="http://schemas.openxmlformats.org/drawingml/2006/main" meth="withinLinear" id="19">
  <a:schemeClr val="accent6"/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5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30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  <a:headEnd type="none" w="sm" len="sm"/>
        <a:tailEnd type="none" w="sm" len="sm"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>
          <a:alpha val="7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>
          <a:alpha val="70000"/>
        </a:schemeClr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46000">
            <a:schemeClr val="phClr"/>
          </a:gs>
          <a:gs pos="100000">
            <a:schemeClr val="phClr">
              <a:lumMod val="20000"/>
              <a:lumOff val="80000"/>
              <a:alpha val="0"/>
            </a:schemeClr>
          </a:gs>
        </a:gsLst>
        <a:path path="circle">
          <a:fillToRect l="50000" t="-80000" r="50000" b="180000"/>
        </a:path>
      </a:gradFill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tx1">
                <a:lumMod val="5000"/>
                <a:lumOff val="95000"/>
              </a:schemeClr>
            </a:gs>
            <a:gs pos="100000">
              <a:schemeClr val="tx1">
                <a:lumMod val="15000"/>
                <a:lumOff val="85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tx1">
                <a:lumMod val="5000"/>
                <a:lumOff val="95000"/>
              </a:schemeClr>
            </a:gs>
            <a:gs pos="100000">
              <a:schemeClr val="tx1">
                <a:lumMod val="15000"/>
                <a:lumOff val="8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  <a:headEnd type="none" w="sm" len="sm"/>
        <a:tailEnd type="none" w="sm" len="sm"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00" b="1" kern="1200" cap="all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94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/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dk1">
            <a:lumMod val="60000"/>
            <a:lumOff val="40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/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tx1"/>
    </cs:fontRef>
  </cs:wall>
</cs:chartStyle>
</file>

<file path=ppt/charts/style19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35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35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35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35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35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9E65C06-3EF2-449B-B60F-5C65045EC457}" type="doc">
      <dgm:prSet loTypeId="urn:microsoft.com/office/officeart/2005/8/layout/vList2" loCatId="list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CC058A40-0DF7-4305-831E-3E79562C3033}">
      <dgm:prSet phldrT="[Текст]" custT="1"/>
      <dgm:spPr/>
      <dgm:t>
        <a:bodyPr/>
        <a:lstStyle/>
        <a:p>
          <a:r>
            <a:rPr lang="ru-RU" sz="1900" dirty="0" smtClean="0">
              <a:solidFill>
                <a:srgbClr val="635F7C"/>
              </a:solidFill>
            </a:rPr>
            <a:t>Бюджетным кодексом Российской Федерации от 31.07.1998 № 145-ФЗ</a:t>
          </a:r>
          <a:endParaRPr lang="ru-RU" sz="1900" dirty="0">
            <a:solidFill>
              <a:srgbClr val="635F7C"/>
            </a:solidFill>
          </a:endParaRPr>
        </a:p>
      </dgm:t>
    </dgm:pt>
    <dgm:pt modelId="{45166A30-3694-4C99-8043-FBF8470A373A}" type="parTrans" cxnId="{46372093-D590-49C7-B4E3-2506DCFC90AD}">
      <dgm:prSet/>
      <dgm:spPr/>
      <dgm:t>
        <a:bodyPr/>
        <a:lstStyle/>
        <a:p>
          <a:endParaRPr lang="ru-RU" sz="1900">
            <a:solidFill>
              <a:srgbClr val="635F7C"/>
            </a:solidFill>
          </a:endParaRPr>
        </a:p>
      </dgm:t>
    </dgm:pt>
    <dgm:pt modelId="{F1459FEB-BA3B-4450-BF66-0E742BB3F72C}" type="sibTrans" cxnId="{46372093-D590-49C7-B4E3-2506DCFC90AD}">
      <dgm:prSet/>
      <dgm:spPr/>
      <dgm:t>
        <a:bodyPr/>
        <a:lstStyle/>
        <a:p>
          <a:endParaRPr lang="ru-RU" sz="1900">
            <a:solidFill>
              <a:srgbClr val="635F7C"/>
            </a:solidFill>
          </a:endParaRPr>
        </a:p>
      </dgm:t>
    </dgm:pt>
    <dgm:pt modelId="{ED4E301B-953F-4650-93E8-B69AFED3A323}">
      <dgm:prSet phldrT="[Текст]" custT="1"/>
      <dgm:spPr/>
      <dgm:t>
        <a:bodyPr/>
        <a:lstStyle/>
        <a:p>
          <a:r>
            <a:rPr lang="ru-RU" sz="1900" dirty="0" smtClean="0">
              <a:solidFill>
                <a:srgbClr val="635F7C"/>
              </a:solidFill>
            </a:rPr>
            <a:t>Решением Думы города Пыть-Яха «Об утверждении Положения о бюджетном процессе в городе Пыть-Ях» от 21.03.2014 № 258</a:t>
          </a:r>
          <a:endParaRPr lang="ru-RU" sz="1900" dirty="0">
            <a:solidFill>
              <a:srgbClr val="635F7C"/>
            </a:solidFill>
          </a:endParaRPr>
        </a:p>
      </dgm:t>
    </dgm:pt>
    <dgm:pt modelId="{79B85F96-319D-482D-8700-F96EBBCED069}" type="parTrans" cxnId="{A0DEABBB-FB7D-4407-8742-B8C6F269FC82}">
      <dgm:prSet/>
      <dgm:spPr/>
      <dgm:t>
        <a:bodyPr/>
        <a:lstStyle/>
        <a:p>
          <a:endParaRPr lang="ru-RU" sz="1900">
            <a:solidFill>
              <a:srgbClr val="635F7C"/>
            </a:solidFill>
          </a:endParaRPr>
        </a:p>
      </dgm:t>
    </dgm:pt>
    <dgm:pt modelId="{1A928C76-A86D-40E1-A0D3-8BEB2F823D0C}" type="sibTrans" cxnId="{A0DEABBB-FB7D-4407-8742-B8C6F269FC82}">
      <dgm:prSet/>
      <dgm:spPr/>
      <dgm:t>
        <a:bodyPr/>
        <a:lstStyle/>
        <a:p>
          <a:endParaRPr lang="ru-RU" sz="1900">
            <a:solidFill>
              <a:srgbClr val="635F7C"/>
            </a:solidFill>
          </a:endParaRPr>
        </a:p>
      </dgm:t>
    </dgm:pt>
    <dgm:pt modelId="{C376649E-24AF-48AA-AABC-BFA990255BB6}">
      <dgm:prSet custT="1"/>
      <dgm:spPr/>
      <dgm:t>
        <a:bodyPr/>
        <a:lstStyle/>
        <a:p>
          <a:r>
            <a:rPr lang="ru-RU" sz="1900" dirty="0" smtClean="0">
              <a:solidFill>
                <a:srgbClr val="635F7C"/>
              </a:solidFill>
            </a:rPr>
            <a:t>Постановлением администрации города «О Порядке составления проекта решения о бюджете муниципального образования на очередной финансовый год и плановый период» от 14.07.2014 № 175-па</a:t>
          </a:r>
          <a:endParaRPr lang="ru-RU" sz="1900" dirty="0">
            <a:solidFill>
              <a:srgbClr val="635F7C"/>
            </a:solidFill>
          </a:endParaRPr>
        </a:p>
      </dgm:t>
    </dgm:pt>
    <dgm:pt modelId="{65AB43D2-F15E-4308-9ADF-0CD11C249C6D}" type="parTrans" cxnId="{7DC97600-E1BB-4CF4-9E32-6F15B0910ED7}">
      <dgm:prSet/>
      <dgm:spPr/>
      <dgm:t>
        <a:bodyPr/>
        <a:lstStyle/>
        <a:p>
          <a:endParaRPr lang="ru-RU" sz="1900">
            <a:solidFill>
              <a:srgbClr val="635F7C"/>
            </a:solidFill>
          </a:endParaRPr>
        </a:p>
      </dgm:t>
    </dgm:pt>
    <dgm:pt modelId="{EE2D8A23-EE30-4E17-B1E2-D1C0F676AA9E}" type="sibTrans" cxnId="{7DC97600-E1BB-4CF4-9E32-6F15B0910ED7}">
      <dgm:prSet/>
      <dgm:spPr/>
      <dgm:t>
        <a:bodyPr/>
        <a:lstStyle/>
        <a:p>
          <a:endParaRPr lang="ru-RU" sz="1900">
            <a:solidFill>
              <a:srgbClr val="635F7C"/>
            </a:solidFill>
          </a:endParaRPr>
        </a:p>
      </dgm:t>
    </dgm:pt>
    <dgm:pt modelId="{3C002230-A9F7-4655-8467-95C9A3937AF1}" type="pres">
      <dgm:prSet presAssocID="{B9E65C06-3EF2-449B-B60F-5C65045EC45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2B8A9D7-FF20-42D6-90BA-F92E675E165D}" type="pres">
      <dgm:prSet presAssocID="{CC058A40-0DF7-4305-831E-3E79562C3033}" presName="parentText" presStyleLbl="node1" presStyleIdx="0" presStyleCnt="3">
        <dgm:presLayoutVars>
          <dgm:chMax val="0"/>
          <dgm:bulletEnabled val="1"/>
        </dgm:presLayoutVars>
      </dgm:prSet>
      <dgm:spPr>
        <a:prstGeom prst="parallelogram">
          <a:avLst/>
        </a:prstGeom>
      </dgm:spPr>
      <dgm:t>
        <a:bodyPr/>
        <a:lstStyle/>
        <a:p>
          <a:endParaRPr lang="ru-RU"/>
        </a:p>
      </dgm:t>
    </dgm:pt>
    <dgm:pt modelId="{81CD4594-A208-40CB-82A6-4FFDD05EC657}" type="pres">
      <dgm:prSet presAssocID="{F1459FEB-BA3B-4450-BF66-0E742BB3F72C}" presName="spacer" presStyleCnt="0"/>
      <dgm:spPr/>
    </dgm:pt>
    <dgm:pt modelId="{99D36686-22E5-4823-8B0F-083E978E3EE7}" type="pres">
      <dgm:prSet presAssocID="{ED4E301B-953F-4650-93E8-B69AFED3A323}" presName="parentText" presStyleLbl="node1" presStyleIdx="1" presStyleCnt="3">
        <dgm:presLayoutVars>
          <dgm:chMax val="0"/>
          <dgm:bulletEnabled val="1"/>
        </dgm:presLayoutVars>
      </dgm:prSet>
      <dgm:spPr>
        <a:prstGeom prst="parallelogram">
          <a:avLst/>
        </a:prstGeom>
      </dgm:spPr>
      <dgm:t>
        <a:bodyPr/>
        <a:lstStyle/>
        <a:p>
          <a:endParaRPr lang="ru-RU"/>
        </a:p>
      </dgm:t>
    </dgm:pt>
    <dgm:pt modelId="{9505937C-7BB3-4870-B22D-45BDE5A4C05C}" type="pres">
      <dgm:prSet presAssocID="{1A928C76-A86D-40E1-A0D3-8BEB2F823D0C}" presName="spacer" presStyleCnt="0"/>
      <dgm:spPr/>
    </dgm:pt>
    <dgm:pt modelId="{8646792A-AAC1-4D8E-AE38-B848130C9D83}" type="pres">
      <dgm:prSet presAssocID="{C376649E-24AF-48AA-AABC-BFA990255BB6}" presName="parentText" presStyleLbl="node1" presStyleIdx="2" presStyleCnt="3">
        <dgm:presLayoutVars>
          <dgm:chMax val="0"/>
          <dgm:bulletEnabled val="1"/>
        </dgm:presLayoutVars>
      </dgm:prSet>
      <dgm:spPr>
        <a:prstGeom prst="parallelogram">
          <a:avLst/>
        </a:prstGeom>
      </dgm:spPr>
      <dgm:t>
        <a:bodyPr/>
        <a:lstStyle/>
        <a:p>
          <a:endParaRPr lang="ru-RU"/>
        </a:p>
      </dgm:t>
    </dgm:pt>
  </dgm:ptLst>
  <dgm:cxnLst>
    <dgm:cxn modelId="{7DC97600-E1BB-4CF4-9E32-6F15B0910ED7}" srcId="{B9E65C06-3EF2-449B-B60F-5C65045EC457}" destId="{C376649E-24AF-48AA-AABC-BFA990255BB6}" srcOrd="2" destOrd="0" parTransId="{65AB43D2-F15E-4308-9ADF-0CD11C249C6D}" sibTransId="{EE2D8A23-EE30-4E17-B1E2-D1C0F676AA9E}"/>
    <dgm:cxn modelId="{46372093-D590-49C7-B4E3-2506DCFC90AD}" srcId="{B9E65C06-3EF2-449B-B60F-5C65045EC457}" destId="{CC058A40-0DF7-4305-831E-3E79562C3033}" srcOrd="0" destOrd="0" parTransId="{45166A30-3694-4C99-8043-FBF8470A373A}" sibTransId="{F1459FEB-BA3B-4450-BF66-0E742BB3F72C}"/>
    <dgm:cxn modelId="{E19E4657-C5E1-4D76-B498-1FA2FC072CB7}" type="presOf" srcId="{C376649E-24AF-48AA-AABC-BFA990255BB6}" destId="{8646792A-AAC1-4D8E-AE38-B848130C9D83}" srcOrd="0" destOrd="0" presId="urn:microsoft.com/office/officeart/2005/8/layout/vList2"/>
    <dgm:cxn modelId="{2E09839F-7389-4518-83D2-3BC808404EBB}" type="presOf" srcId="{B9E65C06-3EF2-449B-B60F-5C65045EC457}" destId="{3C002230-A9F7-4655-8467-95C9A3937AF1}" srcOrd="0" destOrd="0" presId="urn:microsoft.com/office/officeart/2005/8/layout/vList2"/>
    <dgm:cxn modelId="{4FD3D1CD-3021-4B76-AA8F-FF839336702F}" type="presOf" srcId="{CC058A40-0DF7-4305-831E-3E79562C3033}" destId="{12B8A9D7-FF20-42D6-90BA-F92E675E165D}" srcOrd="0" destOrd="0" presId="urn:microsoft.com/office/officeart/2005/8/layout/vList2"/>
    <dgm:cxn modelId="{B96FF5F7-840F-4486-8F5C-F6AA49648EE6}" type="presOf" srcId="{ED4E301B-953F-4650-93E8-B69AFED3A323}" destId="{99D36686-22E5-4823-8B0F-083E978E3EE7}" srcOrd="0" destOrd="0" presId="urn:microsoft.com/office/officeart/2005/8/layout/vList2"/>
    <dgm:cxn modelId="{A0DEABBB-FB7D-4407-8742-B8C6F269FC82}" srcId="{B9E65C06-3EF2-449B-B60F-5C65045EC457}" destId="{ED4E301B-953F-4650-93E8-B69AFED3A323}" srcOrd="1" destOrd="0" parTransId="{79B85F96-319D-482D-8700-F96EBBCED069}" sibTransId="{1A928C76-A86D-40E1-A0D3-8BEB2F823D0C}"/>
    <dgm:cxn modelId="{79D9537A-172C-43AD-A05B-9E4D1FBC48FA}" type="presParOf" srcId="{3C002230-A9F7-4655-8467-95C9A3937AF1}" destId="{12B8A9D7-FF20-42D6-90BA-F92E675E165D}" srcOrd="0" destOrd="0" presId="urn:microsoft.com/office/officeart/2005/8/layout/vList2"/>
    <dgm:cxn modelId="{9622CF5A-B560-41FB-9EE6-8E3C0D9B6C72}" type="presParOf" srcId="{3C002230-A9F7-4655-8467-95C9A3937AF1}" destId="{81CD4594-A208-40CB-82A6-4FFDD05EC657}" srcOrd="1" destOrd="0" presId="urn:microsoft.com/office/officeart/2005/8/layout/vList2"/>
    <dgm:cxn modelId="{5D8E3FCF-D416-4AEC-B2E2-0D209E7BBA9F}" type="presParOf" srcId="{3C002230-A9F7-4655-8467-95C9A3937AF1}" destId="{99D36686-22E5-4823-8B0F-083E978E3EE7}" srcOrd="2" destOrd="0" presId="urn:microsoft.com/office/officeart/2005/8/layout/vList2"/>
    <dgm:cxn modelId="{9A5EF067-53B1-43D3-B940-0FE6CBFEA235}" type="presParOf" srcId="{3C002230-A9F7-4655-8467-95C9A3937AF1}" destId="{9505937C-7BB3-4870-B22D-45BDE5A4C05C}" srcOrd="3" destOrd="0" presId="urn:microsoft.com/office/officeart/2005/8/layout/vList2"/>
    <dgm:cxn modelId="{2AE94E81-615C-4908-B325-6D46D4FA9808}" type="presParOf" srcId="{3C002230-A9F7-4655-8467-95C9A3937AF1}" destId="{8646792A-AAC1-4D8E-AE38-B848130C9D83}" srcOrd="4" destOrd="0" presId="urn:microsoft.com/office/officeart/2005/8/layout/vList2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3F53C97-F440-4426-9466-CC8EC97639C2}" type="doc">
      <dgm:prSet loTypeId="urn:microsoft.com/office/officeart/2005/8/layout/vList2" loCatId="list" qsTypeId="urn:microsoft.com/office/officeart/2005/8/quickstyle/simple5" qsCatId="simple" csTypeId="urn:microsoft.com/office/officeart/2005/8/colors/colorful1" csCatId="colorful" phldr="1"/>
      <dgm:spPr/>
    </dgm:pt>
    <dgm:pt modelId="{11D61A33-09B4-467C-BEBE-EF8E5706E296}">
      <dgm:prSet phldrT="[Текст]" custT="1"/>
      <dgm:spPr>
        <a:effectLst>
          <a:outerShdw blurRad="63500" sx="102000" sy="102000" algn="c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ru-RU" sz="2000" dirty="0" smtClean="0">
              <a:solidFill>
                <a:srgbClr val="635F7C"/>
              </a:solidFill>
            </a:rPr>
            <a:t>Сохранение финансовой устойчивости и сбалансированности бюджета города</a:t>
          </a:r>
          <a:endParaRPr lang="ru-RU" sz="2000" dirty="0">
            <a:solidFill>
              <a:srgbClr val="635F7C"/>
            </a:solidFill>
          </a:endParaRPr>
        </a:p>
      </dgm:t>
    </dgm:pt>
    <dgm:pt modelId="{61D830FB-64B3-4AAB-91BD-EB5ABEDF2BF1}" type="parTrans" cxnId="{414C8902-7A3D-4137-B204-05A79F02AE6D}">
      <dgm:prSet/>
      <dgm:spPr/>
      <dgm:t>
        <a:bodyPr/>
        <a:lstStyle/>
        <a:p>
          <a:endParaRPr lang="ru-RU" sz="2400">
            <a:solidFill>
              <a:srgbClr val="635F7C"/>
            </a:solidFill>
          </a:endParaRPr>
        </a:p>
      </dgm:t>
    </dgm:pt>
    <dgm:pt modelId="{5E9F17D3-9507-4B93-A5FB-9107C1558D2F}" type="sibTrans" cxnId="{414C8902-7A3D-4137-B204-05A79F02AE6D}">
      <dgm:prSet/>
      <dgm:spPr/>
      <dgm:t>
        <a:bodyPr/>
        <a:lstStyle/>
        <a:p>
          <a:endParaRPr lang="ru-RU" sz="2400">
            <a:solidFill>
              <a:srgbClr val="635F7C"/>
            </a:solidFill>
          </a:endParaRPr>
        </a:p>
      </dgm:t>
    </dgm:pt>
    <dgm:pt modelId="{714EE58C-721F-4401-8097-A6EAC79949C2}">
      <dgm:prSet phldrT="[Текст]" custT="1"/>
      <dgm:spPr>
        <a:effectLst>
          <a:outerShdw blurRad="63500" sx="102000" sy="102000" algn="c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ru-RU" sz="2000" smtClean="0">
              <a:solidFill>
                <a:srgbClr val="635F7C"/>
              </a:solidFill>
            </a:rPr>
            <a:t>Обеспечение достижения социально-экономических целей развития муниципального образования, направленных на:</a:t>
          </a:r>
          <a:endParaRPr lang="ru-RU" sz="2000" dirty="0">
            <a:solidFill>
              <a:srgbClr val="635F7C"/>
            </a:solidFill>
          </a:endParaRPr>
        </a:p>
      </dgm:t>
    </dgm:pt>
    <dgm:pt modelId="{EADF1580-B277-4EBD-A1A6-0FF7DF742643}" type="parTrans" cxnId="{5E845776-FB50-470D-AD9A-2AA3D6EE1B19}">
      <dgm:prSet/>
      <dgm:spPr/>
      <dgm:t>
        <a:bodyPr/>
        <a:lstStyle/>
        <a:p>
          <a:endParaRPr lang="ru-RU" sz="2400">
            <a:solidFill>
              <a:srgbClr val="635F7C"/>
            </a:solidFill>
          </a:endParaRPr>
        </a:p>
      </dgm:t>
    </dgm:pt>
    <dgm:pt modelId="{CAF045FB-A151-4A4B-97F7-F7830C75C402}" type="sibTrans" cxnId="{5E845776-FB50-470D-AD9A-2AA3D6EE1B19}">
      <dgm:prSet/>
      <dgm:spPr/>
      <dgm:t>
        <a:bodyPr/>
        <a:lstStyle/>
        <a:p>
          <a:endParaRPr lang="ru-RU" sz="2400">
            <a:solidFill>
              <a:srgbClr val="635F7C"/>
            </a:solidFill>
          </a:endParaRPr>
        </a:p>
      </dgm:t>
    </dgm:pt>
    <dgm:pt modelId="{EB5D6594-8717-4755-B29E-3E4E31474B93}">
      <dgm:prSet phldrT="[Текст]" custT="1"/>
      <dgm:spPr/>
      <dgm:t>
        <a:bodyPr/>
        <a:lstStyle/>
        <a:p>
          <a:r>
            <a:rPr lang="ru-RU" sz="2000" smtClean="0">
              <a:solidFill>
                <a:srgbClr val="635F7C"/>
              </a:solidFill>
            </a:rPr>
            <a:t>повышение уровня жизни граждан</a:t>
          </a:r>
          <a:endParaRPr lang="ru-RU" sz="2000" dirty="0">
            <a:solidFill>
              <a:srgbClr val="635F7C"/>
            </a:solidFill>
          </a:endParaRPr>
        </a:p>
      </dgm:t>
    </dgm:pt>
    <dgm:pt modelId="{EBCFB953-802F-40A1-A8D4-9D024E83706D}" type="parTrans" cxnId="{666A815F-684A-4155-B2CF-4B2951B98AA7}">
      <dgm:prSet/>
      <dgm:spPr/>
      <dgm:t>
        <a:bodyPr/>
        <a:lstStyle/>
        <a:p>
          <a:endParaRPr lang="ru-RU" sz="2400">
            <a:solidFill>
              <a:srgbClr val="635F7C"/>
            </a:solidFill>
          </a:endParaRPr>
        </a:p>
      </dgm:t>
    </dgm:pt>
    <dgm:pt modelId="{F3C1E7D8-6162-4AFF-9019-385FDF6FBE44}" type="sibTrans" cxnId="{666A815F-684A-4155-B2CF-4B2951B98AA7}">
      <dgm:prSet/>
      <dgm:spPr/>
      <dgm:t>
        <a:bodyPr/>
        <a:lstStyle/>
        <a:p>
          <a:endParaRPr lang="ru-RU" sz="2400">
            <a:solidFill>
              <a:srgbClr val="635F7C"/>
            </a:solidFill>
          </a:endParaRPr>
        </a:p>
      </dgm:t>
    </dgm:pt>
    <dgm:pt modelId="{F6F88F12-E49E-4222-95C9-1A5ACEEF7ADA}">
      <dgm:prSet phldrT="[Текст]" custT="1"/>
      <dgm:spPr/>
      <dgm:t>
        <a:bodyPr/>
        <a:lstStyle/>
        <a:p>
          <a:r>
            <a:rPr lang="ru-RU" sz="2000" smtClean="0">
              <a:solidFill>
                <a:srgbClr val="635F7C"/>
              </a:solidFill>
            </a:rPr>
            <a:t>обеспечение достойного эффективного труда людей</a:t>
          </a:r>
          <a:endParaRPr lang="ru-RU" sz="2000" dirty="0">
            <a:solidFill>
              <a:srgbClr val="635F7C"/>
            </a:solidFill>
          </a:endParaRPr>
        </a:p>
      </dgm:t>
    </dgm:pt>
    <dgm:pt modelId="{E6E0B4D1-BE82-4271-AB2C-16D329605345}" type="parTrans" cxnId="{15BEDDD0-F2FC-4E20-8BBA-26DE7AF5799E}">
      <dgm:prSet/>
      <dgm:spPr/>
      <dgm:t>
        <a:bodyPr/>
        <a:lstStyle/>
        <a:p>
          <a:endParaRPr lang="ru-RU" sz="2400">
            <a:solidFill>
              <a:srgbClr val="635F7C"/>
            </a:solidFill>
          </a:endParaRPr>
        </a:p>
      </dgm:t>
    </dgm:pt>
    <dgm:pt modelId="{BFBD3811-280A-42B0-8B30-A1E56729B3D9}" type="sibTrans" cxnId="{15BEDDD0-F2FC-4E20-8BBA-26DE7AF5799E}">
      <dgm:prSet/>
      <dgm:spPr/>
      <dgm:t>
        <a:bodyPr/>
        <a:lstStyle/>
        <a:p>
          <a:endParaRPr lang="ru-RU" sz="2400">
            <a:solidFill>
              <a:srgbClr val="635F7C"/>
            </a:solidFill>
          </a:endParaRPr>
        </a:p>
      </dgm:t>
    </dgm:pt>
    <dgm:pt modelId="{37F31B7E-851D-41EA-A215-2209CCDE1D20}">
      <dgm:prSet phldrT="[Текст]" custT="1"/>
      <dgm:spPr/>
      <dgm:t>
        <a:bodyPr/>
        <a:lstStyle/>
        <a:p>
          <a:r>
            <a:rPr lang="ru-RU" sz="2000" dirty="0" smtClean="0">
              <a:solidFill>
                <a:srgbClr val="635F7C"/>
              </a:solidFill>
            </a:rPr>
            <a:t>создание комфортных условий для их проживания</a:t>
          </a:r>
          <a:endParaRPr lang="ru-RU" sz="2000" dirty="0">
            <a:solidFill>
              <a:srgbClr val="635F7C"/>
            </a:solidFill>
          </a:endParaRPr>
        </a:p>
      </dgm:t>
    </dgm:pt>
    <dgm:pt modelId="{C95FCD89-5454-4C3C-ABE1-7613D88CA867}" type="parTrans" cxnId="{90707657-87E2-450D-AB80-334D4C1B387A}">
      <dgm:prSet/>
      <dgm:spPr/>
      <dgm:t>
        <a:bodyPr/>
        <a:lstStyle/>
        <a:p>
          <a:endParaRPr lang="ru-RU" sz="2400">
            <a:solidFill>
              <a:srgbClr val="635F7C"/>
            </a:solidFill>
          </a:endParaRPr>
        </a:p>
      </dgm:t>
    </dgm:pt>
    <dgm:pt modelId="{9541C64F-923B-432E-94C1-DCE1524030A1}" type="sibTrans" cxnId="{90707657-87E2-450D-AB80-334D4C1B387A}">
      <dgm:prSet/>
      <dgm:spPr/>
      <dgm:t>
        <a:bodyPr/>
        <a:lstStyle/>
        <a:p>
          <a:endParaRPr lang="ru-RU" sz="2400">
            <a:solidFill>
              <a:srgbClr val="635F7C"/>
            </a:solidFill>
          </a:endParaRPr>
        </a:p>
      </dgm:t>
    </dgm:pt>
    <dgm:pt modelId="{913C59F1-FDA5-4C7A-B2E8-F1812047C571}">
      <dgm:prSet phldrT="[Текст]" custT="1"/>
      <dgm:spPr/>
      <dgm:t>
        <a:bodyPr/>
        <a:lstStyle/>
        <a:p>
          <a:r>
            <a:rPr lang="ru-RU" sz="2000" smtClean="0">
              <a:solidFill>
                <a:srgbClr val="635F7C"/>
              </a:solidFill>
            </a:rPr>
            <a:t>успешное предпринимательство</a:t>
          </a:r>
          <a:endParaRPr lang="ru-RU" sz="2000" dirty="0">
            <a:solidFill>
              <a:srgbClr val="635F7C"/>
            </a:solidFill>
          </a:endParaRPr>
        </a:p>
      </dgm:t>
    </dgm:pt>
    <dgm:pt modelId="{F8304B89-0D91-426A-A561-4AB79FF96710}" type="parTrans" cxnId="{D39BEC15-FD0A-4328-8EB1-020518A26EB8}">
      <dgm:prSet/>
      <dgm:spPr/>
      <dgm:t>
        <a:bodyPr/>
        <a:lstStyle/>
        <a:p>
          <a:endParaRPr lang="ru-RU" sz="2400">
            <a:solidFill>
              <a:srgbClr val="635F7C"/>
            </a:solidFill>
          </a:endParaRPr>
        </a:p>
      </dgm:t>
    </dgm:pt>
    <dgm:pt modelId="{1A48CCA8-9B9B-4DE4-9DEA-9C56A50BFD25}" type="sibTrans" cxnId="{D39BEC15-FD0A-4328-8EB1-020518A26EB8}">
      <dgm:prSet/>
      <dgm:spPr/>
      <dgm:t>
        <a:bodyPr/>
        <a:lstStyle/>
        <a:p>
          <a:endParaRPr lang="ru-RU" sz="2400">
            <a:solidFill>
              <a:srgbClr val="635F7C"/>
            </a:solidFill>
          </a:endParaRPr>
        </a:p>
      </dgm:t>
    </dgm:pt>
    <dgm:pt modelId="{3B4D7EBE-535D-46CC-95A6-5A5EA170A4FB}" type="pres">
      <dgm:prSet presAssocID="{A3F53C97-F440-4426-9466-CC8EC97639C2}" presName="linear" presStyleCnt="0">
        <dgm:presLayoutVars>
          <dgm:animLvl val="lvl"/>
          <dgm:resizeHandles val="exact"/>
        </dgm:presLayoutVars>
      </dgm:prSet>
      <dgm:spPr/>
    </dgm:pt>
    <dgm:pt modelId="{1C5304F4-9E8F-402F-80D4-2934224EABCB}" type="pres">
      <dgm:prSet presAssocID="{11D61A33-09B4-467C-BEBE-EF8E5706E296}" presName="parentText" presStyleLbl="node1" presStyleIdx="0" presStyleCnt="2">
        <dgm:presLayoutVars>
          <dgm:chMax val="0"/>
          <dgm:bulletEnabled val="1"/>
        </dgm:presLayoutVars>
      </dgm:prSet>
      <dgm:spPr>
        <a:prstGeom prst="parallelogram">
          <a:avLst/>
        </a:prstGeom>
      </dgm:spPr>
      <dgm:t>
        <a:bodyPr/>
        <a:lstStyle/>
        <a:p>
          <a:endParaRPr lang="ru-RU"/>
        </a:p>
      </dgm:t>
    </dgm:pt>
    <dgm:pt modelId="{A8D8E51F-EEB2-420B-8F95-08FF6582B237}" type="pres">
      <dgm:prSet presAssocID="{5E9F17D3-9507-4B93-A5FB-9107C1558D2F}" presName="spacer" presStyleCnt="0"/>
      <dgm:spPr/>
    </dgm:pt>
    <dgm:pt modelId="{E0031F11-C697-402A-979C-51B4DC9DF270}" type="pres">
      <dgm:prSet presAssocID="{714EE58C-721F-4401-8097-A6EAC79949C2}" presName="parentText" presStyleLbl="node1" presStyleIdx="1" presStyleCnt="2">
        <dgm:presLayoutVars>
          <dgm:chMax val="0"/>
          <dgm:bulletEnabled val="1"/>
        </dgm:presLayoutVars>
      </dgm:prSet>
      <dgm:spPr>
        <a:prstGeom prst="parallelogram">
          <a:avLst/>
        </a:prstGeom>
      </dgm:spPr>
      <dgm:t>
        <a:bodyPr/>
        <a:lstStyle/>
        <a:p>
          <a:endParaRPr lang="ru-RU"/>
        </a:p>
      </dgm:t>
    </dgm:pt>
    <dgm:pt modelId="{0B5FA1B6-B20A-46B2-9911-F2445EF5D49C}" type="pres">
      <dgm:prSet presAssocID="{714EE58C-721F-4401-8097-A6EAC79949C2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782DF9F-4D97-4A11-AD25-5886F60DDB70}" type="presOf" srcId="{714EE58C-721F-4401-8097-A6EAC79949C2}" destId="{E0031F11-C697-402A-979C-51B4DC9DF270}" srcOrd="0" destOrd="0" presId="urn:microsoft.com/office/officeart/2005/8/layout/vList2"/>
    <dgm:cxn modelId="{ADA0224F-A87D-43D3-BD8E-505511C0EBDD}" type="presOf" srcId="{37F31B7E-851D-41EA-A215-2209CCDE1D20}" destId="{0B5FA1B6-B20A-46B2-9911-F2445EF5D49C}" srcOrd="0" destOrd="1" presId="urn:microsoft.com/office/officeart/2005/8/layout/vList2"/>
    <dgm:cxn modelId="{D39BEC15-FD0A-4328-8EB1-020518A26EB8}" srcId="{714EE58C-721F-4401-8097-A6EAC79949C2}" destId="{913C59F1-FDA5-4C7A-B2E8-F1812047C571}" srcOrd="3" destOrd="0" parTransId="{F8304B89-0D91-426A-A561-4AB79FF96710}" sibTransId="{1A48CCA8-9B9B-4DE4-9DEA-9C56A50BFD25}"/>
    <dgm:cxn modelId="{18564565-DFD0-47F5-99C1-44E79C4C7107}" type="presOf" srcId="{EB5D6594-8717-4755-B29E-3E4E31474B93}" destId="{0B5FA1B6-B20A-46B2-9911-F2445EF5D49C}" srcOrd="0" destOrd="0" presId="urn:microsoft.com/office/officeart/2005/8/layout/vList2"/>
    <dgm:cxn modelId="{15BEDDD0-F2FC-4E20-8BBA-26DE7AF5799E}" srcId="{714EE58C-721F-4401-8097-A6EAC79949C2}" destId="{F6F88F12-E49E-4222-95C9-1A5ACEEF7ADA}" srcOrd="2" destOrd="0" parTransId="{E6E0B4D1-BE82-4271-AB2C-16D329605345}" sibTransId="{BFBD3811-280A-42B0-8B30-A1E56729B3D9}"/>
    <dgm:cxn modelId="{C02DD697-3D0D-411C-969E-DCBA3A9CE1C9}" type="presOf" srcId="{A3F53C97-F440-4426-9466-CC8EC97639C2}" destId="{3B4D7EBE-535D-46CC-95A6-5A5EA170A4FB}" srcOrd="0" destOrd="0" presId="urn:microsoft.com/office/officeart/2005/8/layout/vList2"/>
    <dgm:cxn modelId="{80373726-D91F-4D30-8380-CA2E752F24EB}" type="presOf" srcId="{11D61A33-09B4-467C-BEBE-EF8E5706E296}" destId="{1C5304F4-9E8F-402F-80D4-2934224EABCB}" srcOrd="0" destOrd="0" presId="urn:microsoft.com/office/officeart/2005/8/layout/vList2"/>
    <dgm:cxn modelId="{90707657-87E2-450D-AB80-334D4C1B387A}" srcId="{714EE58C-721F-4401-8097-A6EAC79949C2}" destId="{37F31B7E-851D-41EA-A215-2209CCDE1D20}" srcOrd="1" destOrd="0" parTransId="{C95FCD89-5454-4C3C-ABE1-7613D88CA867}" sibTransId="{9541C64F-923B-432E-94C1-DCE1524030A1}"/>
    <dgm:cxn modelId="{5E845776-FB50-470D-AD9A-2AA3D6EE1B19}" srcId="{A3F53C97-F440-4426-9466-CC8EC97639C2}" destId="{714EE58C-721F-4401-8097-A6EAC79949C2}" srcOrd="1" destOrd="0" parTransId="{EADF1580-B277-4EBD-A1A6-0FF7DF742643}" sibTransId="{CAF045FB-A151-4A4B-97F7-F7830C75C402}"/>
    <dgm:cxn modelId="{666A815F-684A-4155-B2CF-4B2951B98AA7}" srcId="{714EE58C-721F-4401-8097-A6EAC79949C2}" destId="{EB5D6594-8717-4755-B29E-3E4E31474B93}" srcOrd="0" destOrd="0" parTransId="{EBCFB953-802F-40A1-A8D4-9D024E83706D}" sibTransId="{F3C1E7D8-6162-4AFF-9019-385FDF6FBE44}"/>
    <dgm:cxn modelId="{86125409-F638-4414-A073-F61D6B2E6B79}" type="presOf" srcId="{F6F88F12-E49E-4222-95C9-1A5ACEEF7ADA}" destId="{0B5FA1B6-B20A-46B2-9911-F2445EF5D49C}" srcOrd="0" destOrd="2" presId="urn:microsoft.com/office/officeart/2005/8/layout/vList2"/>
    <dgm:cxn modelId="{414C8902-7A3D-4137-B204-05A79F02AE6D}" srcId="{A3F53C97-F440-4426-9466-CC8EC97639C2}" destId="{11D61A33-09B4-467C-BEBE-EF8E5706E296}" srcOrd="0" destOrd="0" parTransId="{61D830FB-64B3-4AAB-91BD-EB5ABEDF2BF1}" sibTransId="{5E9F17D3-9507-4B93-A5FB-9107C1558D2F}"/>
    <dgm:cxn modelId="{E7A98349-E192-417E-AC68-4BD3A11A0022}" type="presOf" srcId="{913C59F1-FDA5-4C7A-B2E8-F1812047C571}" destId="{0B5FA1B6-B20A-46B2-9911-F2445EF5D49C}" srcOrd="0" destOrd="3" presId="urn:microsoft.com/office/officeart/2005/8/layout/vList2"/>
    <dgm:cxn modelId="{28EBBF93-A2FF-44E3-9808-2AD14A77166D}" type="presParOf" srcId="{3B4D7EBE-535D-46CC-95A6-5A5EA170A4FB}" destId="{1C5304F4-9E8F-402F-80D4-2934224EABCB}" srcOrd="0" destOrd="0" presId="urn:microsoft.com/office/officeart/2005/8/layout/vList2"/>
    <dgm:cxn modelId="{E47C4C36-EE32-403D-BB92-8F88FDEB9C8E}" type="presParOf" srcId="{3B4D7EBE-535D-46CC-95A6-5A5EA170A4FB}" destId="{A8D8E51F-EEB2-420B-8F95-08FF6582B237}" srcOrd="1" destOrd="0" presId="urn:microsoft.com/office/officeart/2005/8/layout/vList2"/>
    <dgm:cxn modelId="{4E8555A4-1CC7-46E8-B035-2F8D1691EC34}" type="presParOf" srcId="{3B4D7EBE-535D-46CC-95A6-5A5EA170A4FB}" destId="{E0031F11-C697-402A-979C-51B4DC9DF270}" srcOrd="2" destOrd="0" presId="urn:microsoft.com/office/officeart/2005/8/layout/vList2"/>
    <dgm:cxn modelId="{8E692CD1-8DA1-4193-9DF7-E4BE40C1FC38}" type="presParOf" srcId="{3B4D7EBE-535D-46CC-95A6-5A5EA170A4FB}" destId="{0B5FA1B6-B20A-46B2-9911-F2445EF5D49C}" srcOrd="3" destOrd="0" presId="urn:microsoft.com/office/officeart/2005/8/layout/vList2"/>
  </dgm:cxnLst>
  <dgm:bg>
    <a:effectLst>
      <a:outerShdw blurRad="63500" sx="102000" sy="102000" algn="ctr" rotWithShape="0">
        <a:prstClr val="black">
          <a:alpha val="40000"/>
        </a:prstClr>
      </a:outerShdw>
    </a:effectLst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9998A0A-C572-415A-B4FE-A03814258B80}" type="doc">
      <dgm:prSet loTypeId="urn:microsoft.com/office/officeart/2008/layout/LinedList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A68D2FA-40B1-4E16-B715-013663C095FE}">
      <dgm:prSet custT="1"/>
      <dgm:spPr/>
      <dgm:t>
        <a:bodyPr/>
        <a:lstStyle/>
        <a:p>
          <a:pPr rtl="0">
            <a:lnSpc>
              <a:spcPct val="150000"/>
            </a:lnSpc>
          </a:pPr>
          <a:r>
            <a:rPr lang="ru-RU" sz="2000" b="1" dirty="0" smtClean="0">
              <a:solidFill>
                <a:srgbClr val="635F7C"/>
              </a:solidFill>
            </a:rPr>
            <a:t>Приоритеты бюджетной политики в области расходов на 2022-2024 годы:</a:t>
          </a:r>
          <a:endParaRPr lang="ru-RU" sz="2000" dirty="0">
            <a:solidFill>
              <a:srgbClr val="635F7C"/>
            </a:solidFill>
          </a:endParaRPr>
        </a:p>
      </dgm:t>
    </dgm:pt>
    <dgm:pt modelId="{B5BAA44B-6D88-44DD-A3BF-D31FBA0E5183}" type="parTrans" cxnId="{574EC2B1-57AA-44C9-BBDF-015457309D90}">
      <dgm:prSet/>
      <dgm:spPr/>
      <dgm:t>
        <a:bodyPr/>
        <a:lstStyle/>
        <a:p>
          <a:endParaRPr lang="ru-RU">
            <a:solidFill>
              <a:srgbClr val="635F7C"/>
            </a:solidFill>
          </a:endParaRPr>
        </a:p>
      </dgm:t>
    </dgm:pt>
    <dgm:pt modelId="{AA4A0804-C560-4D02-8812-22A5D5B155A7}" type="sibTrans" cxnId="{574EC2B1-57AA-44C9-BBDF-015457309D90}">
      <dgm:prSet/>
      <dgm:spPr/>
      <dgm:t>
        <a:bodyPr/>
        <a:lstStyle/>
        <a:p>
          <a:endParaRPr lang="ru-RU">
            <a:solidFill>
              <a:srgbClr val="635F7C"/>
            </a:solidFill>
          </a:endParaRPr>
        </a:p>
      </dgm:t>
    </dgm:pt>
    <dgm:pt modelId="{530C8967-8579-477A-9941-7F74DA435203}">
      <dgm:prSet custT="1"/>
      <dgm:spPr/>
      <dgm:t>
        <a:bodyPr/>
        <a:lstStyle/>
        <a:p>
          <a:pPr rtl="0"/>
          <a:r>
            <a:rPr lang="ru-RU" sz="1600" dirty="0" smtClean="0">
              <a:solidFill>
                <a:srgbClr val="635F7C"/>
              </a:solidFill>
            </a:rPr>
            <a:t>Обеспечение выполнения национальных целей и стратегических задач развития согласно Указу № 474, положений Послания Президента Российской Федерации Федеральному Собранию Российской Федерации</a:t>
          </a:r>
          <a:endParaRPr lang="ru-RU" sz="1600" dirty="0">
            <a:solidFill>
              <a:srgbClr val="635F7C"/>
            </a:solidFill>
          </a:endParaRPr>
        </a:p>
      </dgm:t>
    </dgm:pt>
    <dgm:pt modelId="{14945019-A42F-4D1A-A327-0300C9256F24}" type="parTrans" cxnId="{4441ABCD-8C06-48F1-8523-F46DAC6EEF7B}">
      <dgm:prSet/>
      <dgm:spPr/>
      <dgm:t>
        <a:bodyPr/>
        <a:lstStyle/>
        <a:p>
          <a:endParaRPr lang="ru-RU">
            <a:solidFill>
              <a:srgbClr val="635F7C"/>
            </a:solidFill>
          </a:endParaRPr>
        </a:p>
      </dgm:t>
    </dgm:pt>
    <dgm:pt modelId="{14DD698E-1347-4EB9-80C6-26801F09649E}" type="sibTrans" cxnId="{4441ABCD-8C06-48F1-8523-F46DAC6EEF7B}">
      <dgm:prSet/>
      <dgm:spPr/>
      <dgm:t>
        <a:bodyPr/>
        <a:lstStyle/>
        <a:p>
          <a:endParaRPr lang="ru-RU">
            <a:solidFill>
              <a:srgbClr val="635F7C"/>
            </a:solidFill>
          </a:endParaRPr>
        </a:p>
      </dgm:t>
    </dgm:pt>
    <dgm:pt modelId="{2A7A5A97-D228-4FEF-A344-739CCA3BB3CB}">
      <dgm:prSet custT="1"/>
      <dgm:spPr/>
      <dgm:t>
        <a:bodyPr/>
        <a:lstStyle/>
        <a:p>
          <a:pPr rtl="0"/>
          <a:r>
            <a:rPr lang="ru-RU" sz="1600" dirty="0" smtClean="0">
              <a:solidFill>
                <a:srgbClr val="635F7C"/>
              </a:solidFill>
            </a:rPr>
            <a:t>Реализация инициатив и проектов Губернатора Ханты-Мансийского автономного округа – Югры, направленных на улучшение качества жизни и благосостояния населения</a:t>
          </a:r>
          <a:endParaRPr lang="ru-RU" sz="1600" dirty="0">
            <a:solidFill>
              <a:srgbClr val="635F7C"/>
            </a:solidFill>
          </a:endParaRPr>
        </a:p>
      </dgm:t>
    </dgm:pt>
    <dgm:pt modelId="{560A5076-0D69-42A4-8EC7-1850AE914F07}" type="parTrans" cxnId="{1EB8A513-E27C-43F9-9218-DDB623FAB43F}">
      <dgm:prSet/>
      <dgm:spPr/>
      <dgm:t>
        <a:bodyPr/>
        <a:lstStyle/>
        <a:p>
          <a:endParaRPr lang="ru-RU">
            <a:solidFill>
              <a:srgbClr val="635F7C"/>
            </a:solidFill>
          </a:endParaRPr>
        </a:p>
      </dgm:t>
    </dgm:pt>
    <dgm:pt modelId="{B1699C3F-E4C1-4483-9317-1D8BF132B11D}" type="sibTrans" cxnId="{1EB8A513-E27C-43F9-9218-DDB623FAB43F}">
      <dgm:prSet/>
      <dgm:spPr/>
      <dgm:t>
        <a:bodyPr/>
        <a:lstStyle/>
        <a:p>
          <a:endParaRPr lang="ru-RU">
            <a:solidFill>
              <a:srgbClr val="635F7C"/>
            </a:solidFill>
          </a:endParaRPr>
        </a:p>
      </dgm:t>
    </dgm:pt>
    <dgm:pt modelId="{4C5F5ADB-4F84-4EFA-870A-E115B68662EC}">
      <dgm:prSet custT="1"/>
      <dgm:spPr/>
      <dgm:t>
        <a:bodyPr/>
        <a:lstStyle/>
        <a:p>
          <a:pPr rtl="0"/>
          <a:r>
            <a:rPr lang="ru-RU" sz="1600" dirty="0" smtClean="0">
              <a:solidFill>
                <a:srgbClr val="635F7C"/>
              </a:solidFill>
            </a:rPr>
            <a:t>Безусловное исполнение социально значимых обязательств</a:t>
          </a:r>
          <a:endParaRPr lang="ru-RU" sz="1600" dirty="0">
            <a:solidFill>
              <a:srgbClr val="635F7C"/>
            </a:solidFill>
          </a:endParaRPr>
        </a:p>
      </dgm:t>
    </dgm:pt>
    <dgm:pt modelId="{FE886B15-77ED-40D6-BDAA-8F2CB2039D2E}" type="parTrans" cxnId="{6509F4A9-823C-4A78-A60E-625572FC24E2}">
      <dgm:prSet/>
      <dgm:spPr/>
      <dgm:t>
        <a:bodyPr/>
        <a:lstStyle/>
        <a:p>
          <a:endParaRPr lang="ru-RU">
            <a:solidFill>
              <a:srgbClr val="635F7C"/>
            </a:solidFill>
          </a:endParaRPr>
        </a:p>
      </dgm:t>
    </dgm:pt>
    <dgm:pt modelId="{EF0BCDB0-D6B2-4EB3-88E6-0CC70F6B1295}" type="sibTrans" cxnId="{6509F4A9-823C-4A78-A60E-625572FC24E2}">
      <dgm:prSet/>
      <dgm:spPr/>
      <dgm:t>
        <a:bodyPr/>
        <a:lstStyle/>
        <a:p>
          <a:endParaRPr lang="ru-RU">
            <a:solidFill>
              <a:srgbClr val="635F7C"/>
            </a:solidFill>
          </a:endParaRPr>
        </a:p>
      </dgm:t>
    </dgm:pt>
    <dgm:pt modelId="{F5D426B7-C8B1-4ECB-8850-336870C5C1A4}" type="pres">
      <dgm:prSet presAssocID="{49998A0A-C572-415A-B4FE-A03814258B80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E4611FA2-808B-4737-9F5E-7BE06241CF85}" type="pres">
      <dgm:prSet presAssocID="{8A68D2FA-40B1-4E16-B715-013663C095FE}" presName="thickLine" presStyleLbl="alignNode1" presStyleIdx="0" presStyleCnt="1"/>
      <dgm:spPr/>
    </dgm:pt>
    <dgm:pt modelId="{0C86ECDC-2E2C-4B2B-8D72-B34612E0E79F}" type="pres">
      <dgm:prSet presAssocID="{8A68D2FA-40B1-4E16-B715-013663C095FE}" presName="horz1" presStyleCnt="0"/>
      <dgm:spPr/>
    </dgm:pt>
    <dgm:pt modelId="{8E8F5244-D226-473B-872C-D486CCE00D54}" type="pres">
      <dgm:prSet presAssocID="{8A68D2FA-40B1-4E16-B715-013663C095FE}" presName="tx1" presStyleLbl="revTx" presStyleIdx="0" presStyleCnt="4" custScaleX="216076"/>
      <dgm:spPr/>
      <dgm:t>
        <a:bodyPr/>
        <a:lstStyle/>
        <a:p>
          <a:endParaRPr lang="ru-RU"/>
        </a:p>
      </dgm:t>
    </dgm:pt>
    <dgm:pt modelId="{ED85251A-1667-4B75-A50C-0593C1D81EE5}" type="pres">
      <dgm:prSet presAssocID="{8A68D2FA-40B1-4E16-B715-013663C095FE}" presName="vert1" presStyleCnt="0"/>
      <dgm:spPr/>
    </dgm:pt>
    <dgm:pt modelId="{8A1E64A2-8BE4-4747-8F9D-1FD669D19ABD}" type="pres">
      <dgm:prSet presAssocID="{530C8967-8579-477A-9941-7F74DA435203}" presName="vertSpace2a" presStyleCnt="0"/>
      <dgm:spPr/>
    </dgm:pt>
    <dgm:pt modelId="{3A9F7778-F958-42C0-AF28-0711A9AFDD24}" type="pres">
      <dgm:prSet presAssocID="{530C8967-8579-477A-9941-7F74DA435203}" presName="horz2" presStyleCnt="0"/>
      <dgm:spPr/>
    </dgm:pt>
    <dgm:pt modelId="{21FB040D-508B-498E-BAEE-2AB42A3D30C0}" type="pres">
      <dgm:prSet presAssocID="{530C8967-8579-477A-9941-7F74DA435203}" presName="horzSpace2" presStyleCnt="0"/>
      <dgm:spPr/>
    </dgm:pt>
    <dgm:pt modelId="{CD3B6AD3-796C-4A7C-8B0C-6A6F74BE1EED}" type="pres">
      <dgm:prSet presAssocID="{530C8967-8579-477A-9941-7F74DA435203}" presName="tx2" presStyleLbl="revTx" presStyleIdx="1" presStyleCnt="4"/>
      <dgm:spPr/>
      <dgm:t>
        <a:bodyPr/>
        <a:lstStyle/>
        <a:p>
          <a:endParaRPr lang="ru-RU"/>
        </a:p>
      </dgm:t>
    </dgm:pt>
    <dgm:pt modelId="{E212C8D2-4D9A-4A18-9E7D-46EAD58F7F1A}" type="pres">
      <dgm:prSet presAssocID="{530C8967-8579-477A-9941-7F74DA435203}" presName="vert2" presStyleCnt="0"/>
      <dgm:spPr/>
    </dgm:pt>
    <dgm:pt modelId="{67C03560-B6E3-4686-AE0F-DBD8B5C642E8}" type="pres">
      <dgm:prSet presAssocID="{530C8967-8579-477A-9941-7F74DA435203}" presName="thinLine2b" presStyleLbl="callout" presStyleIdx="0" presStyleCnt="3"/>
      <dgm:spPr/>
    </dgm:pt>
    <dgm:pt modelId="{B51AF385-8704-4DFE-989A-EBC0000916BF}" type="pres">
      <dgm:prSet presAssocID="{530C8967-8579-477A-9941-7F74DA435203}" presName="vertSpace2b" presStyleCnt="0"/>
      <dgm:spPr/>
    </dgm:pt>
    <dgm:pt modelId="{86230EDA-CACA-40C2-AFD8-A3CFE6CBF318}" type="pres">
      <dgm:prSet presAssocID="{2A7A5A97-D228-4FEF-A344-739CCA3BB3CB}" presName="horz2" presStyleCnt="0"/>
      <dgm:spPr/>
    </dgm:pt>
    <dgm:pt modelId="{5AB18D3C-A4E2-4D1F-AB71-95DF48C420D9}" type="pres">
      <dgm:prSet presAssocID="{2A7A5A97-D228-4FEF-A344-739CCA3BB3CB}" presName="horzSpace2" presStyleCnt="0"/>
      <dgm:spPr/>
    </dgm:pt>
    <dgm:pt modelId="{A39E2EA0-1546-4F74-8E2A-8DBF3026238A}" type="pres">
      <dgm:prSet presAssocID="{2A7A5A97-D228-4FEF-A344-739CCA3BB3CB}" presName="tx2" presStyleLbl="revTx" presStyleIdx="2" presStyleCnt="4"/>
      <dgm:spPr/>
      <dgm:t>
        <a:bodyPr/>
        <a:lstStyle/>
        <a:p>
          <a:endParaRPr lang="ru-RU"/>
        </a:p>
      </dgm:t>
    </dgm:pt>
    <dgm:pt modelId="{011237A6-A2D7-40BC-BEBA-5AED888A8325}" type="pres">
      <dgm:prSet presAssocID="{2A7A5A97-D228-4FEF-A344-739CCA3BB3CB}" presName="vert2" presStyleCnt="0"/>
      <dgm:spPr/>
    </dgm:pt>
    <dgm:pt modelId="{124AAFAC-1409-4FC1-9075-527B9A4BBBC6}" type="pres">
      <dgm:prSet presAssocID="{2A7A5A97-D228-4FEF-A344-739CCA3BB3CB}" presName="thinLine2b" presStyleLbl="callout" presStyleIdx="1" presStyleCnt="3"/>
      <dgm:spPr/>
    </dgm:pt>
    <dgm:pt modelId="{189BC4A9-4D55-49A4-BC62-6EA3D11DE9BD}" type="pres">
      <dgm:prSet presAssocID="{2A7A5A97-D228-4FEF-A344-739CCA3BB3CB}" presName="vertSpace2b" presStyleCnt="0"/>
      <dgm:spPr/>
    </dgm:pt>
    <dgm:pt modelId="{69E394B3-2084-4F9A-943C-8EAA932F42A2}" type="pres">
      <dgm:prSet presAssocID="{4C5F5ADB-4F84-4EFA-870A-E115B68662EC}" presName="horz2" presStyleCnt="0"/>
      <dgm:spPr/>
    </dgm:pt>
    <dgm:pt modelId="{39696F33-76DE-4D86-918A-8E8A0F0F70EE}" type="pres">
      <dgm:prSet presAssocID="{4C5F5ADB-4F84-4EFA-870A-E115B68662EC}" presName="horzSpace2" presStyleCnt="0"/>
      <dgm:spPr/>
    </dgm:pt>
    <dgm:pt modelId="{95AA8BE1-F0C7-476B-9045-4590A27DA319}" type="pres">
      <dgm:prSet presAssocID="{4C5F5ADB-4F84-4EFA-870A-E115B68662EC}" presName="tx2" presStyleLbl="revTx" presStyleIdx="3" presStyleCnt="4"/>
      <dgm:spPr/>
      <dgm:t>
        <a:bodyPr/>
        <a:lstStyle/>
        <a:p>
          <a:endParaRPr lang="ru-RU"/>
        </a:p>
      </dgm:t>
    </dgm:pt>
    <dgm:pt modelId="{230D676F-6489-4A04-8809-6D1BED0E93C7}" type="pres">
      <dgm:prSet presAssocID="{4C5F5ADB-4F84-4EFA-870A-E115B68662EC}" presName="vert2" presStyleCnt="0"/>
      <dgm:spPr/>
    </dgm:pt>
    <dgm:pt modelId="{10A0CD65-4674-4338-9008-DDC314CFB798}" type="pres">
      <dgm:prSet presAssocID="{4C5F5ADB-4F84-4EFA-870A-E115B68662EC}" presName="thinLine2b" presStyleLbl="callout" presStyleIdx="2" presStyleCnt="3"/>
      <dgm:spPr/>
    </dgm:pt>
    <dgm:pt modelId="{9C3A0FF5-D5C3-4211-A5B2-6116B75BB7FC}" type="pres">
      <dgm:prSet presAssocID="{4C5F5ADB-4F84-4EFA-870A-E115B68662EC}" presName="vertSpace2b" presStyleCnt="0"/>
      <dgm:spPr/>
    </dgm:pt>
  </dgm:ptLst>
  <dgm:cxnLst>
    <dgm:cxn modelId="{B741F91B-FEEC-4841-913E-E81A1E69DC37}" type="presOf" srcId="{2A7A5A97-D228-4FEF-A344-739CCA3BB3CB}" destId="{A39E2EA0-1546-4F74-8E2A-8DBF3026238A}" srcOrd="0" destOrd="0" presId="urn:microsoft.com/office/officeart/2008/layout/LinedList"/>
    <dgm:cxn modelId="{574EC2B1-57AA-44C9-BBDF-015457309D90}" srcId="{49998A0A-C572-415A-B4FE-A03814258B80}" destId="{8A68D2FA-40B1-4E16-B715-013663C095FE}" srcOrd="0" destOrd="0" parTransId="{B5BAA44B-6D88-44DD-A3BF-D31FBA0E5183}" sibTransId="{AA4A0804-C560-4D02-8812-22A5D5B155A7}"/>
    <dgm:cxn modelId="{4441ABCD-8C06-48F1-8523-F46DAC6EEF7B}" srcId="{8A68D2FA-40B1-4E16-B715-013663C095FE}" destId="{530C8967-8579-477A-9941-7F74DA435203}" srcOrd="0" destOrd="0" parTransId="{14945019-A42F-4D1A-A327-0300C9256F24}" sibTransId="{14DD698E-1347-4EB9-80C6-26801F09649E}"/>
    <dgm:cxn modelId="{1EB8A513-E27C-43F9-9218-DDB623FAB43F}" srcId="{8A68D2FA-40B1-4E16-B715-013663C095FE}" destId="{2A7A5A97-D228-4FEF-A344-739CCA3BB3CB}" srcOrd="1" destOrd="0" parTransId="{560A5076-0D69-42A4-8EC7-1850AE914F07}" sibTransId="{B1699C3F-E4C1-4483-9317-1D8BF132B11D}"/>
    <dgm:cxn modelId="{0AE221A1-BAC3-4E67-B231-A780092490EB}" type="presOf" srcId="{4C5F5ADB-4F84-4EFA-870A-E115B68662EC}" destId="{95AA8BE1-F0C7-476B-9045-4590A27DA319}" srcOrd="0" destOrd="0" presId="urn:microsoft.com/office/officeart/2008/layout/LinedList"/>
    <dgm:cxn modelId="{379FB38A-5AED-430F-A3F5-41DDA583EB61}" type="presOf" srcId="{8A68D2FA-40B1-4E16-B715-013663C095FE}" destId="{8E8F5244-D226-473B-872C-D486CCE00D54}" srcOrd="0" destOrd="0" presId="urn:microsoft.com/office/officeart/2008/layout/LinedList"/>
    <dgm:cxn modelId="{3FC484DD-7ED4-4FC7-9494-5B41EFEF9588}" type="presOf" srcId="{49998A0A-C572-415A-B4FE-A03814258B80}" destId="{F5D426B7-C8B1-4ECB-8850-336870C5C1A4}" srcOrd="0" destOrd="0" presId="urn:microsoft.com/office/officeart/2008/layout/LinedList"/>
    <dgm:cxn modelId="{6509F4A9-823C-4A78-A60E-625572FC24E2}" srcId="{8A68D2FA-40B1-4E16-B715-013663C095FE}" destId="{4C5F5ADB-4F84-4EFA-870A-E115B68662EC}" srcOrd="2" destOrd="0" parTransId="{FE886B15-77ED-40D6-BDAA-8F2CB2039D2E}" sibTransId="{EF0BCDB0-D6B2-4EB3-88E6-0CC70F6B1295}"/>
    <dgm:cxn modelId="{34489A50-439F-41BB-A992-DB90E7323E15}" type="presOf" srcId="{530C8967-8579-477A-9941-7F74DA435203}" destId="{CD3B6AD3-796C-4A7C-8B0C-6A6F74BE1EED}" srcOrd="0" destOrd="0" presId="urn:microsoft.com/office/officeart/2008/layout/LinedList"/>
    <dgm:cxn modelId="{98BA7A2C-0EBB-4D79-AAF6-76234BDA7A7E}" type="presParOf" srcId="{F5D426B7-C8B1-4ECB-8850-336870C5C1A4}" destId="{E4611FA2-808B-4737-9F5E-7BE06241CF85}" srcOrd="0" destOrd="0" presId="urn:microsoft.com/office/officeart/2008/layout/LinedList"/>
    <dgm:cxn modelId="{29897F79-B321-4C40-B8D5-29365D4E6560}" type="presParOf" srcId="{F5D426B7-C8B1-4ECB-8850-336870C5C1A4}" destId="{0C86ECDC-2E2C-4B2B-8D72-B34612E0E79F}" srcOrd="1" destOrd="0" presId="urn:microsoft.com/office/officeart/2008/layout/LinedList"/>
    <dgm:cxn modelId="{F1021E45-DF7E-4B46-A552-F21056002574}" type="presParOf" srcId="{0C86ECDC-2E2C-4B2B-8D72-B34612E0E79F}" destId="{8E8F5244-D226-473B-872C-D486CCE00D54}" srcOrd="0" destOrd="0" presId="urn:microsoft.com/office/officeart/2008/layout/LinedList"/>
    <dgm:cxn modelId="{CDA5A5DF-13A9-4E84-B230-16B51C04417E}" type="presParOf" srcId="{0C86ECDC-2E2C-4B2B-8D72-B34612E0E79F}" destId="{ED85251A-1667-4B75-A50C-0593C1D81EE5}" srcOrd="1" destOrd="0" presId="urn:microsoft.com/office/officeart/2008/layout/LinedList"/>
    <dgm:cxn modelId="{1648D76A-FCC6-402C-9EDF-6C09D412A676}" type="presParOf" srcId="{ED85251A-1667-4B75-A50C-0593C1D81EE5}" destId="{8A1E64A2-8BE4-4747-8F9D-1FD669D19ABD}" srcOrd="0" destOrd="0" presId="urn:microsoft.com/office/officeart/2008/layout/LinedList"/>
    <dgm:cxn modelId="{51E5F6E8-B526-48E3-9B96-3B980BC4BDD5}" type="presParOf" srcId="{ED85251A-1667-4B75-A50C-0593C1D81EE5}" destId="{3A9F7778-F958-42C0-AF28-0711A9AFDD24}" srcOrd="1" destOrd="0" presId="urn:microsoft.com/office/officeart/2008/layout/LinedList"/>
    <dgm:cxn modelId="{46160F92-0130-4C81-B816-1CF17928995C}" type="presParOf" srcId="{3A9F7778-F958-42C0-AF28-0711A9AFDD24}" destId="{21FB040D-508B-498E-BAEE-2AB42A3D30C0}" srcOrd="0" destOrd="0" presId="urn:microsoft.com/office/officeart/2008/layout/LinedList"/>
    <dgm:cxn modelId="{99E753BA-6139-4485-9D38-132776E94E6E}" type="presParOf" srcId="{3A9F7778-F958-42C0-AF28-0711A9AFDD24}" destId="{CD3B6AD3-796C-4A7C-8B0C-6A6F74BE1EED}" srcOrd="1" destOrd="0" presId="urn:microsoft.com/office/officeart/2008/layout/LinedList"/>
    <dgm:cxn modelId="{F851516B-E48F-4A25-A39D-2686556B4219}" type="presParOf" srcId="{3A9F7778-F958-42C0-AF28-0711A9AFDD24}" destId="{E212C8D2-4D9A-4A18-9E7D-46EAD58F7F1A}" srcOrd="2" destOrd="0" presId="urn:microsoft.com/office/officeart/2008/layout/LinedList"/>
    <dgm:cxn modelId="{DD9DC6B6-9F4D-4D0B-83EB-E4DD50F99944}" type="presParOf" srcId="{ED85251A-1667-4B75-A50C-0593C1D81EE5}" destId="{67C03560-B6E3-4686-AE0F-DBD8B5C642E8}" srcOrd="2" destOrd="0" presId="urn:microsoft.com/office/officeart/2008/layout/LinedList"/>
    <dgm:cxn modelId="{8DD3D6EE-5B1F-4310-A250-853E64F1EBD6}" type="presParOf" srcId="{ED85251A-1667-4B75-A50C-0593C1D81EE5}" destId="{B51AF385-8704-4DFE-989A-EBC0000916BF}" srcOrd="3" destOrd="0" presId="urn:microsoft.com/office/officeart/2008/layout/LinedList"/>
    <dgm:cxn modelId="{CF8E0ABF-8D8A-459C-9E24-49A6FCEFBA4D}" type="presParOf" srcId="{ED85251A-1667-4B75-A50C-0593C1D81EE5}" destId="{86230EDA-CACA-40C2-AFD8-A3CFE6CBF318}" srcOrd="4" destOrd="0" presId="urn:microsoft.com/office/officeart/2008/layout/LinedList"/>
    <dgm:cxn modelId="{F4C720C5-2032-4BA2-B666-C90474E7B252}" type="presParOf" srcId="{86230EDA-CACA-40C2-AFD8-A3CFE6CBF318}" destId="{5AB18D3C-A4E2-4D1F-AB71-95DF48C420D9}" srcOrd="0" destOrd="0" presId="urn:microsoft.com/office/officeart/2008/layout/LinedList"/>
    <dgm:cxn modelId="{F7672007-0B12-4B95-A161-28FC218E5880}" type="presParOf" srcId="{86230EDA-CACA-40C2-AFD8-A3CFE6CBF318}" destId="{A39E2EA0-1546-4F74-8E2A-8DBF3026238A}" srcOrd="1" destOrd="0" presId="urn:microsoft.com/office/officeart/2008/layout/LinedList"/>
    <dgm:cxn modelId="{022A231A-7949-4361-AA03-782D6EB8540E}" type="presParOf" srcId="{86230EDA-CACA-40C2-AFD8-A3CFE6CBF318}" destId="{011237A6-A2D7-40BC-BEBA-5AED888A8325}" srcOrd="2" destOrd="0" presId="urn:microsoft.com/office/officeart/2008/layout/LinedList"/>
    <dgm:cxn modelId="{6EC41A15-D4E7-4945-AA1D-B287292BCBC4}" type="presParOf" srcId="{ED85251A-1667-4B75-A50C-0593C1D81EE5}" destId="{124AAFAC-1409-4FC1-9075-527B9A4BBBC6}" srcOrd="5" destOrd="0" presId="urn:microsoft.com/office/officeart/2008/layout/LinedList"/>
    <dgm:cxn modelId="{4E6EEAF9-659D-4A2D-8F33-D736DC59181C}" type="presParOf" srcId="{ED85251A-1667-4B75-A50C-0593C1D81EE5}" destId="{189BC4A9-4D55-49A4-BC62-6EA3D11DE9BD}" srcOrd="6" destOrd="0" presId="urn:microsoft.com/office/officeart/2008/layout/LinedList"/>
    <dgm:cxn modelId="{0E915413-224B-4704-A732-3E91A471714D}" type="presParOf" srcId="{ED85251A-1667-4B75-A50C-0593C1D81EE5}" destId="{69E394B3-2084-4F9A-943C-8EAA932F42A2}" srcOrd="7" destOrd="0" presId="urn:microsoft.com/office/officeart/2008/layout/LinedList"/>
    <dgm:cxn modelId="{2BF52EFD-2540-44A9-9159-AA3BA85B0915}" type="presParOf" srcId="{69E394B3-2084-4F9A-943C-8EAA932F42A2}" destId="{39696F33-76DE-4D86-918A-8E8A0F0F70EE}" srcOrd="0" destOrd="0" presId="urn:microsoft.com/office/officeart/2008/layout/LinedList"/>
    <dgm:cxn modelId="{42391328-7E97-4E05-8172-7AC754571529}" type="presParOf" srcId="{69E394B3-2084-4F9A-943C-8EAA932F42A2}" destId="{95AA8BE1-F0C7-476B-9045-4590A27DA319}" srcOrd="1" destOrd="0" presId="urn:microsoft.com/office/officeart/2008/layout/LinedList"/>
    <dgm:cxn modelId="{92979546-E3AE-41F8-91A3-47A8E6A77702}" type="presParOf" srcId="{69E394B3-2084-4F9A-943C-8EAA932F42A2}" destId="{230D676F-6489-4A04-8809-6D1BED0E93C7}" srcOrd="2" destOrd="0" presId="urn:microsoft.com/office/officeart/2008/layout/LinedList"/>
    <dgm:cxn modelId="{40A191DF-0E3C-4AAE-AB6C-0A0D5D61C60D}" type="presParOf" srcId="{ED85251A-1667-4B75-A50C-0593C1D81EE5}" destId="{10A0CD65-4674-4338-9008-DDC314CFB798}" srcOrd="8" destOrd="0" presId="urn:microsoft.com/office/officeart/2008/layout/LinedList"/>
    <dgm:cxn modelId="{6669070F-7C2B-475A-BE8D-E7ECC2BA3D2A}" type="presParOf" srcId="{ED85251A-1667-4B75-A50C-0593C1D81EE5}" destId="{9C3A0FF5-D5C3-4211-A5B2-6116B75BB7FC}" srcOrd="9" destOrd="0" presId="urn:microsoft.com/office/officeart/2008/layout/LinedList"/>
  </dgm:cxnLst>
  <dgm:bg>
    <a:noFill/>
    <a:effectLst>
      <a:outerShdw blurRad="50800" dist="38100" dir="2700000" algn="tl" rotWithShape="0">
        <a:prstClr val="black">
          <a:alpha val="40000"/>
        </a:prstClr>
      </a:outerShdw>
    </a:effectLst>
  </dgm:bg>
  <dgm:whole>
    <a:ln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4D26AA9-26BA-4DC7-80EF-4F14F922D4D3}" type="doc">
      <dgm:prSet loTypeId="urn:microsoft.com/office/officeart/2005/8/layout/chevron1" loCatId="process" qsTypeId="urn:microsoft.com/office/officeart/2005/8/quickstyle/simple5" qsCatId="simple" csTypeId="urn:microsoft.com/office/officeart/2005/8/colors/accent1_2" csCatId="accent1" phldr="1"/>
      <dgm:spPr/>
    </dgm:pt>
    <dgm:pt modelId="{21B44B65-9FF0-4F57-979D-920488E98835}">
      <dgm:prSet phldrT="[Текст]" custT="1"/>
      <dgm:spPr/>
      <dgm:t>
        <a:bodyPr/>
        <a:lstStyle/>
        <a:p>
          <a:pPr algn="l"/>
          <a:r>
            <a:rPr lang="ru-RU" sz="1400" b="1" dirty="0" smtClean="0"/>
            <a:t>4 615 083,3</a:t>
          </a:r>
        </a:p>
        <a:p>
          <a:pPr algn="ctr"/>
          <a:r>
            <a:rPr lang="ru-RU" sz="1000" b="1" dirty="0" smtClean="0"/>
            <a:t>тыс. рублей</a:t>
          </a:r>
          <a:endParaRPr lang="ru-RU" sz="1000" b="1" dirty="0"/>
        </a:p>
      </dgm:t>
    </dgm:pt>
    <dgm:pt modelId="{5596D954-62EF-430D-A0ED-1C10DAE97728}" type="parTrans" cxnId="{572585E0-7392-4C42-8F9E-2E5F543E334F}">
      <dgm:prSet/>
      <dgm:spPr/>
      <dgm:t>
        <a:bodyPr/>
        <a:lstStyle/>
        <a:p>
          <a:endParaRPr lang="ru-RU" sz="1400" b="1"/>
        </a:p>
      </dgm:t>
    </dgm:pt>
    <dgm:pt modelId="{E2FC5142-81E3-4785-80A4-FEC5F2563976}" type="sibTrans" cxnId="{572585E0-7392-4C42-8F9E-2E5F543E334F}">
      <dgm:prSet/>
      <dgm:spPr/>
      <dgm:t>
        <a:bodyPr/>
        <a:lstStyle/>
        <a:p>
          <a:endParaRPr lang="ru-RU" sz="1400" b="1"/>
        </a:p>
      </dgm:t>
    </dgm:pt>
    <dgm:pt modelId="{CCFCB11F-3949-476E-871B-9AAE46D8912A}">
      <dgm:prSet phldrT="[Текст]" custT="1"/>
      <dgm:spPr/>
      <dgm:t>
        <a:bodyPr/>
        <a:lstStyle/>
        <a:p>
          <a:pPr algn="l"/>
          <a:r>
            <a:rPr lang="ru-RU" sz="1400" b="1" dirty="0" smtClean="0"/>
            <a:t>4 812 965,9 </a:t>
          </a:r>
        </a:p>
        <a:p>
          <a:pPr algn="ctr"/>
          <a:r>
            <a:rPr lang="ru-RU" sz="1000" b="1" dirty="0" smtClean="0"/>
            <a:t>тыс. рублей</a:t>
          </a:r>
          <a:endParaRPr lang="ru-RU" sz="1000" b="1" dirty="0"/>
        </a:p>
      </dgm:t>
    </dgm:pt>
    <dgm:pt modelId="{9FEB3101-7F30-4D81-AEFA-DECB9F7E05C1}" type="parTrans" cxnId="{613C797D-F5C8-4F23-B075-804BABE63BB3}">
      <dgm:prSet/>
      <dgm:spPr/>
      <dgm:t>
        <a:bodyPr/>
        <a:lstStyle/>
        <a:p>
          <a:endParaRPr lang="ru-RU" sz="1400" b="1"/>
        </a:p>
      </dgm:t>
    </dgm:pt>
    <dgm:pt modelId="{C48CA93C-F5B8-48E1-8320-74D0B707C5F4}" type="sibTrans" cxnId="{613C797D-F5C8-4F23-B075-804BABE63BB3}">
      <dgm:prSet/>
      <dgm:spPr/>
      <dgm:t>
        <a:bodyPr/>
        <a:lstStyle/>
        <a:p>
          <a:endParaRPr lang="ru-RU" sz="1400" b="1"/>
        </a:p>
      </dgm:t>
    </dgm:pt>
    <dgm:pt modelId="{12825431-0F58-4077-B3B2-12D9D5EDECFD}">
      <dgm:prSet phldrT="[Текст]" custT="1"/>
      <dgm:spPr/>
      <dgm:t>
        <a:bodyPr/>
        <a:lstStyle/>
        <a:p>
          <a:pPr algn="l"/>
          <a:r>
            <a:rPr lang="ru-RU" sz="1400" b="1" dirty="0" smtClean="0"/>
            <a:t>3 480 460,0</a:t>
          </a:r>
        </a:p>
        <a:p>
          <a:pPr algn="ctr"/>
          <a:r>
            <a:rPr lang="ru-RU" sz="1000" b="1" dirty="0" smtClean="0"/>
            <a:t>тыс. рублей</a:t>
          </a:r>
          <a:endParaRPr lang="ru-RU" sz="1000" b="1" dirty="0"/>
        </a:p>
      </dgm:t>
    </dgm:pt>
    <dgm:pt modelId="{82775DF7-92E9-4E82-9474-2E0C501A8659}" type="parTrans" cxnId="{9C0B0EB5-5420-442A-ACD5-BEDD39972892}">
      <dgm:prSet/>
      <dgm:spPr/>
      <dgm:t>
        <a:bodyPr/>
        <a:lstStyle/>
        <a:p>
          <a:endParaRPr lang="ru-RU" sz="1400" b="1"/>
        </a:p>
      </dgm:t>
    </dgm:pt>
    <dgm:pt modelId="{536F1D96-F332-4A5B-88AB-65D30DC784ED}" type="sibTrans" cxnId="{9C0B0EB5-5420-442A-ACD5-BEDD39972892}">
      <dgm:prSet/>
      <dgm:spPr/>
      <dgm:t>
        <a:bodyPr/>
        <a:lstStyle/>
        <a:p>
          <a:endParaRPr lang="ru-RU" sz="1400" b="1"/>
        </a:p>
      </dgm:t>
    </dgm:pt>
    <dgm:pt modelId="{AC6B2229-E729-4B99-8325-BD9BD4999BCC}">
      <dgm:prSet phldrT="[Текст]" custT="1"/>
      <dgm:spPr/>
      <dgm:t>
        <a:bodyPr/>
        <a:lstStyle/>
        <a:p>
          <a:pPr algn="l"/>
          <a:r>
            <a:rPr lang="ru-RU" sz="1400" b="1" dirty="0" smtClean="0"/>
            <a:t>3 455 375,6</a:t>
          </a:r>
        </a:p>
        <a:p>
          <a:pPr algn="ctr"/>
          <a:r>
            <a:rPr lang="ru-RU" sz="1000" b="1" dirty="0" smtClean="0"/>
            <a:t>тыс. рублей</a:t>
          </a:r>
          <a:endParaRPr lang="ru-RU" sz="1000" b="1" dirty="0"/>
        </a:p>
      </dgm:t>
    </dgm:pt>
    <dgm:pt modelId="{8B12F1DD-3063-48EB-B714-BA380EA53D99}" type="parTrans" cxnId="{E2C375C9-B07C-4D4D-8820-769512D19D99}">
      <dgm:prSet/>
      <dgm:spPr/>
      <dgm:t>
        <a:bodyPr/>
        <a:lstStyle/>
        <a:p>
          <a:endParaRPr lang="ru-RU" sz="1400" b="1"/>
        </a:p>
      </dgm:t>
    </dgm:pt>
    <dgm:pt modelId="{E609F4F6-6C45-4EBB-9FFB-137B75265F93}" type="sibTrans" cxnId="{E2C375C9-B07C-4D4D-8820-769512D19D99}">
      <dgm:prSet/>
      <dgm:spPr/>
      <dgm:t>
        <a:bodyPr/>
        <a:lstStyle/>
        <a:p>
          <a:endParaRPr lang="ru-RU" sz="1400" b="1"/>
        </a:p>
      </dgm:t>
    </dgm:pt>
    <dgm:pt modelId="{96F4D72E-9177-4674-B81C-CF80B4C8539D}">
      <dgm:prSet phldrT="[Текст]" custT="1"/>
      <dgm:spPr/>
      <dgm:t>
        <a:bodyPr/>
        <a:lstStyle/>
        <a:p>
          <a:pPr algn="l"/>
          <a:r>
            <a:rPr lang="ru-RU" sz="1400" b="1" dirty="0" smtClean="0"/>
            <a:t>3 470 696,0</a:t>
          </a:r>
        </a:p>
        <a:p>
          <a:pPr algn="ctr"/>
          <a:r>
            <a:rPr lang="ru-RU" sz="1000" b="1" dirty="0" smtClean="0"/>
            <a:t>тыс. рублей</a:t>
          </a:r>
          <a:endParaRPr lang="ru-RU" sz="1000" b="1" dirty="0"/>
        </a:p>
      </dgm:t>
    </dgm:pt>
    <dgm:pt modelId="{6E95E0FA-B488-4E05-AAD0-8BB4686F68D4}" type="parTrans" cxnId="{7F250FD0-CB0C-4FFC-A3B1-AFC5526F95BD}">
      <dgm:prSet/>
      <dgm:spPr/>
      <dgm:t>
        <a:bodyPr/>
        <a:lstStyle/>
        <a:p>
          <a:endParaRPr lang="ru-RU" sz="1400" b="1"/>
        </a:p>
      </dgm:t>
    </dgm:pt>
    <dgm:pt modelId="{FF591AD8-E86E-407D-9700-C452CC19E9C8}" type="sibTrans" cxnId="{7F250FD0-CB0C-4FFC-A3B1-AFC5526F95BD}">
      <dgm:prSet/>
      <dgm:spPr/>
      <dgm:t>
        <a:bodyPr/>
        <a:lstStyle/>
        <a:p>
          <a:endParaRPr lang="ru-RU" sz="1400" b="1"/>
        </a:p>
      </dgm:t>
    </dgm:pt>
    <dgm:pt modelId="{6949DAA3-9EE2-448E-8812-C4C77C1B4E23}" type="pres">
      <dgm:prSet presAssocID="{D4D26AA9-26BA-4DC7-80EF-4F14F922D4D3}" presName="Name0" presStyleCnt="0">
        <dgm:presLayoutVars>
          <dgm:dir/>
          <dgm:animLvl val="lvl"/>
          <dgm:resizeHandles val="exact"/>
        </dgm:presLayoutVars>
      </dgm:prSet>
      <dgm:spPr/>
    </dgm:pt>
    <dgm:pt modelId="{D03EA7E0-DE91-4140-B918-80F99F9F1DB5}" type="pres">
      <dgm:prSet presAssocID="{21B44B65-9FF0-4F57-979D-920488E98835}" presName="parTxOnly" presStyleLbl="node1" presStyleIdx="0" presStyleCnt="5">
        <dgm:presLayoutVars>
          <dgm:chMax val="0"/>
          <dgm:chPref val="0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D74535BA-7017-40CB-922E-AA1AC7EECE0B}" type="pres">
      <dgm:prSet presAssocID="{E2FC5142-81E3-4785-80A4-FEC5F2563976}" presName="parTxOnlySpace" presStyleCnt="0"/>
      <dgm:spPr/>
    </dgm:pt>
    <dgm:pt modelId="{498F185B-D6C0-4856-9114-A52A2C23C0F4}" type="pres">
      <dgm:prSet presAssocID="{CCFCB11F-3949-476E-871B-9AAE46D8912A}" presName="parTxOnly" presStyleLbl="node1" presStyleIdx="1" presStyleCnt="5">
        <dgm:presLayoutVars>
          <dgm:chMax val="0"/>
          <dgm:chPref val="0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CFEC7E4B-65FB-42A4-9D5D-7E97D1C04390}" type="pres">
      <dgm:prSet presAssocID="{C48CA93C-F5B8-48E1-8320-74D0B707C5F4}" presName="parTxOnlySpace" presStyleCnt="0"/>
      <dgm:spPr/>
    </dgm:pt>
    <dgm:pt modelId="{9C7C2E20-DA06-44F9-B059-F44E594B56DF}" type="pres">
      <dgm:prSet presAssocID="{12825431-0F58-4077-B3B2-12D9D5EDECFD}" presName="parTxOnly" presStyleLbl="node1" presStyleIdx="2" presStyleCnt="5">
        <dgm:presLayoutVars>
          <dgm:chMax val="0"/>
          <dgm:chPref val="0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0FC1311E-CD1B-49ED-9089-948EED5BD73E}" type="pres">
      <dgm:prSet presAssocID="{536F1D96-F332-4A5B-88AB-65D30DC784ED}" presName="parTxOnlySpace" presStyleCnt="0"/>
      <dgm:spPr/>
    </dgm:pt>
    <dgm:pt modelId="{E2CB2AD9-C3C7-4F04-8CF2-982B9B10728D}" type="pres">
      <dgm:prSet presAssocID="{AC6B2229-E729-4B99-8325-BD9BD4999BCC}" presName="parTxOnly" presStyleLbl="node1" presStyleIdx="3" presStyleCnt="5">
        <dgm:presLayoutVars>
          <dgm:chMax val="0"/>
          <dgm:chPref val="0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8FB6C221-3C21-41D3-BCDB-2C9405847692}" type="pres">
      <dgm:prSet presAssocID="{E609F4F6-6C45-4EBB-9FFB-137B75265F93}" presName="parTxOnlySpace" presStyleCnt="0"/>
      <dgm:spPr/>
    </dgm:pt>
    <dgm:pt modelId="{1A7C835C-F5F1-4DCB-9FA5-C9891968470F}" type="pres">
      <dgm:prSet presAssocID="{96F4D72E-9177-4674-B81C-CF80B4C8539D}" presName="parTxOnly" presStyleLbl="node1" presStyleIdx="4" presStyleCnt="5">
        <dgm:presLayoutVars>
          <dgm:chMax val="0"/>
          <dgm:chPref val="0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</dgm:ptLst>
  <dgm:cxnLst>
    <dgm:cxn modelId="{7F250FD0-CB0C-4FFC-A3B1-AFC5526F95BD}" srcId="{D4D26AA9-26BA-4DC7-80EF-4F14F922D4D3}" destId="{96F4D72E-9177-4674-B81C-CF80B4C8539D}" srcOrd="4" destOrd="0" parTransId="{6E95E0FA-B488-4E05-AAD0-8BB4686F68D4}" sibTransId="{FF591AD8-E86E-407D-9700-C452CC19E9C8}"/>
    <dgm:cxn modelId="{613C797D-F5C8-4F23-B075-804BABE63BB3}" srcId="{D4D26AA9-26BA-4DC7-80EF-4F14F922D4D3}" destId="{CCFCB11F-3949-476E-871B-9AAE46D8912A}" srcOrd="1" destOrd="0" parTransId="{9FEB3101-7F30-4D81-AEFA-DECB9F7E05C1}" sibTransId="{C48CA93C-F5B8-48E1-8320-74D0B707C5F4}"/>
    <dgm:cxn modelId="{A417D098-14C5-4CFB-92D1-541F5CD03E15}" type="presOf" srcId="{D4D26AA9-26BA-4DC7-80EF-4F14F922D4D3}" destId="{6949DAA3-9EE2-448E-8812-C4C77C1B4E23}" srcOrd="0" destOrd="0" presId="urn:microsoft.com/office/officeart/2005/8/layout/chevron1"/>
    <dgm:cxn modelId="{BCABFC6E-1A65-4ED9-8EE1-DFBCDABB8E21}" type="presOf" srcId="{AC6B2229-E729-4B99-8325-BD9BD4999BCC}" destId="{E2CB2AD9-C3C7-4F04-8CF2-982B9B10728D}" srcOrd="0" destOrd="0" presId="urn:microsoft.com/office/officeart/2005/8/layout/chevron1"/>
    <dgm:cxn modelId="{B01200DD-946F-4668-8507-B539D402841D}" type="presOf" srcId="{12825431-0F58-4077-B3B2-12D9D5EDECFD}" destId="{9C7C2E20-DA06-44F9-B059-F44E594B56DF}" srcOrd="0" destOrd="0" presId="urn:microsoft.com/office/officeart/2005/8/layout/chevron1"/>
    <dgm:cxn modelId="{1F879AD8-010C-424F-B7CC-25CC22E13A13}" type="presOf" srcId="{CCFCB11F-3949-476E-871B-9AAE46D8912A}" destId="{498F185B-D6C0-4856-9114-A52A2C23C0F4}" srcOrd="0" destOrd="0" presId="urn:microsoft.com/office/officeart/2005/8/layout/chevron1"/>
    <dgm:cxn modelId="{2DBF0E46-C1CA-451C-9C28-2E73C91B31DC}" type="presOf" srcId="{21B44B65-9FF0-4F57-979D-920488E98835}" destId="{D03EA7E0-DE91-4140-B918-80F99F9F1DB5}" srcOrd="0" destOrd="0" presId="urn:microsoft.com/office/officeart/2005/8/layout/chevron1"/>
    <dgm:cxn modelId="{572585E0-7392-4C42-8F9E-2E5F543E334F}" srcId="{D4D26AA9-26BA-4DC7-80EF-4F14F922D4D3}" destId="{21B44B65-9FF0-4F57-979D-920488E98835}" srcOrd="0" destOrd="0" parTransId="{5596D954-62EF-430D-A0ED-1C10DAE97728}" sibTransId="{E2FC5142-81E3-4785-80A4-FEC5F2563976}"/>
    <dgm:cxn modelId="{3411716B-D36B-4DEE-848A-C7F4179025E0}" type="presOf" srcId="{96F4D72E-9177-4674-B81C-CF80B4C8539D}" destId="{1A7C835C-F5F1-4DCB-9FA5-C9891968470F}" srcOrd="0" destOrd="0" presId="urn:microsoft.com/office/officeart/2005/8/layout/chevron1"/>
    <dgm:cxn modelId="{E2C375C9-B07C-4D4D-8820-769512D19D99}" srcId="{D4D26AA9-26BA-4DC7-80EF-4F14F922D4D3}" destId="{AC6B2229-E729-4B99-8325-BD9BD4999BCC}" srcOrd="3" destOrd="0" parTransId="{8B12F1DD-3063-48EB-B714-BA380EA53D99}" sibTransId="{E609F4F6-6C45-4EBB-9FFB-137B75265F93}"/>
    <dgm:cxn modelId="{9C0B0EB5-5420-442A-ACD5-BEDD39972892}" srcId="{D4D26AA9-26BA-4DC7-80EF-4F14F922D4D3}" destId="{12825431-0F58-4077-B3B2-12D9D5EDECFD}" srcOrd="2" destOrd="0" parTransId="{82775DF7-92E9-4E82-9474-2E0C501A8659}" sibTransId="{536F1D96-F332-4A5B-88AB-65D30DC784ED}"/>
    <dgm:cxn modelId="{68BA407A-F5C1-46BC-BB72-5479212BB020}" type="presParOf" srcId="{6949DAA3-9EE2-448E-8812-C4C77C1B4E23}" destId="{D03EA7E0-DE91-4140-B918-80F99F9F1DB5}" srcOrd="0" destOrd="0" presId="urn:microsoft.com/office/officeart/2005/8/layout/chevron1"/>
    <dgm:cxn modelId="{764A526C-986B-49EB-963B-973323151AA0}" type="presParOf" srcId="{6949DAA3-9EE2-448E-8812-C4C77C1B4E23}" destId="{D74535BA-7017-40CB-922E-AA1AC7EECE0B}" srcOrd="1" destOrd="0" presId="urn:microsoft.com/office/officeart/2005/8/layout/chevron1"/>
    <dgm:cxn modelId="{993C7C13-8422-4640-B68B-3ABA2997DE88}" type="presParOf" srcId="{6949DAA3-9EE2-448E-8812-C4C77C1B4E23}" destId="{498F185B-D6C0-4856-9114-A52A2C23C0F4}" srcOrd="2" destOrd="0" presId="urn:microsoft.com/office/officeart/2005/8/layout/chevron1"/>
    <dgm:cxn modelId="{F6F77486-3FF1-459C-8D1E-E9CC66FBEDDB}" type="presParOf" srcId="{6949DAA3-9EE2-448E-8812-C4C77C1B4E23}" destId="{CFEC7E4B-65FB-42A4-9D5D-7E97D1C04390}" srcOrd="3" destOrd="0" presId="urn:microsoft.com/office/officeart/2005/8/layout/chevron1"/>
    <dgm:cxn modelId="{DE4D4B19-B836-4362-8B8E-27AB58412091}" type="presParOf" srcId="{6949DAA3-9EE2-448E-8812-C4C77C1B4E23}" destId="{9C7C2E20-DA06-44F9-B059-F44E594B56DF}" srcOrd="4" destOrd="0" presId="urn:microsoft.com/office/officeart/2005/8/layout/chevron1"/>
    <dgm:cxn modelId="{5668EB39-A0C6-4F94-81E9-D57B430E4E6B}" type="presParOf" srcId="{6949DAA3-9EE2-448E-8812-C4C77C1B4E23}" destId="{0FC1311E-CD1B-49ED-9089-948EED5BD73E}" srcOrd="5" destOrd="0" presId="urn:microsoft.com/office/officeart/2005/8/layout/chevron1"/>
    <dgm:cxn modelId="{4F97B5DB-3ADF-4816-9AD9-05DAE5983AAF}" type="presParOf" srcId="{6949DAA3-9EE2-448E-8812-C4C77C1B4E23}" destId="{E2CB2AD9-C3C7-4F04-8CF2-982B9B10728D}" srcOrd="6" destOrd="0" presId="urn:microsoft.com/office/officeart/2005/8/layout/chevron1"/>
    <dgm:cxn modelId="{5F864B79-CD96-4B8B-A208-A0B45D91F8CC}" type="presParOf" srcId="{6949DAA3-9EE2-448E-8812-C4C77C1B4E23}" destId="{8FB6C221-3C21-41D3-BCDB-2C9405847692}" srcOrd="7" destOrd="0" presId="urn:microsoft.com/office/officeart/2005/8/layout/chevron1"/>
    <dgm:cxn modelId="{4741581E-D43C-43B4-86F8-48899D2C7272}" type="presParOf" srcId="{6949DAA3-9EE2-448E-8812-C4C77C1B4E23}" destId="{1A7C835C-F5F1-4DCB-9FA5-C9891968470F}" srcOrd="8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C4665E7-96CD-439D-ABBC-391E4D1A9D6D}" type="doc">
      <dgm:prSet loTypeId="urn:microsoft.com/office/officeart/2005/8/layout/process4" loCatId="process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74DE9F0-FA91-44AD-A6D4-D239F6E4E0E6}">
      <dgm:prSet phldrT="[Текст]"/>
      <dgm:spPr/>
      <dgm:t>
        <a:bodyPr/>
        <a:lstStyle/>
        <a:p>
          <a:r>
            <a:rPr lang="ru-RU" dirty="0" smtClean="0"/>
            <a:t>Бюджет города сохраняет свою социальную направленность</a:t>
          </a:r>
          <a:endParaRPr lang="ru-RU" dirty="0"/>
        </a:p>
      </dgm:t>
    </dgm:pt>
    <dgm:pt modelId="{3981ED0D-083D-46B6-BE34-96642B28EC33}" type="parTrans" cxnId="{9156C38F-987C-443B-BE62-1DF7609E6824}">
      <dgm:prSet/>
      <dgm:spPr/>
      <dgm:t>
        <a:bodyPr/>
        <a:lstStyle/>
        <a:p>
          <a:endParaRPr lang="ru-RU"/>
        </a:p>
      </dgm:t>
    </dgm:pt>
    <dgm:pt modelId="{4B24F00A-196E-4B9A-97E9-50E8F2D02A88}" type="sibTrans" cxnId="{9156C38F-987C-443B-BE62-1DF7609E6824}">
      <dgm:prSet/>
      <dgm:spPr/>
      <dgm:t>
        <a:bodyPr/>
        <a:lstStyle/>
        <a:p>
          <a:endParaRPr lang="ru-RU"/>
        </a:p>
      </dgm:t>
    </dgm:pt>
    <dgm:pt modelId="{130B898C-5F5A-4C4C-AFD6-C88FC4A506D0}">
      <dgm:prSet phldrT="[Текст]"/>
      <dgm:spPr/>
      <dgm:t>
        <a:bodyPr/>
        <a:lstStyle/>
        <a:p>
          <a:r>
            <a:rPr lang="ru-RU" dirty="0" smtClean="0"/>
            <a:t>70,8% в 2022 году</a:t>
          </a:r>
          <a:endParaRPr lang="ru-RU" dirty="0"/>
        </a:p>
      </dgm:t>
    </dgm:pt>
    <dgm:pt modelId="{5D78D586-158F-48C6-B388-50827A5148E1}" type="parTrans" cxnId="{2245E678-1FBE-478D-9174-FC4E547A4803}">
      <dgm:prSet/>
      <dgm:spPr/>
      <dgm:t>
        <a:bodyPr/>
        <a:lstStyle/>
        <a:p>
          <a:endParaRPr lang="ru-RU"/>
        </a:p>
      </dgm:t>
    </dgm:pt>
    <dgm:pt modelId="{44044014-28C9-46EC-BA45-16289E4F1969}" type="sibTrans" cxnId="{2245E678-1FBE-478D-9174-FC4E547A4803}">
      <dgm:prSet/>
      <dgm:spPr/>
      <dgm:t>
        <a:bodyPr/>
        <a:lstStyle/>
        <a:p>
          <a:endParaRPr lang="ru-RU"/>
        </a:p>
      </dgm:t>
    </dgm:pt>
    <dgm:pt modelId="{C9246BAF-EE3A-4DD0-A63A-779C5371197E}">
      <dgm:prSet phldrT="[Текст]"/>
      <dgm:spPr/>
      <dgm:t>
        <a:bodyPr/>
        <a:lstStyle/>
        <a:p>
          <a:r>
            <a:rPr lang="ru-RU" dirty="0" smtClean="0"/>
            <a:t>71,4% в 2023 году</a:t>
          </a:r>
          <a:endParaRPr lang="ru-RU" dirty="0"/>
        </a:p>
      </dgm:t>
    </dgm:pt>
    <dgm:pt modelId="{C25DC335-02EF-4B51-89C7-BDF556337829}" type="parTrans" cxnId="{57D5E904-B611-4242-83BA-AEF069FBA6CD}">
      <dgm:prSet/>
      <dgm:spPr/>
      <dgm:t>
        <a:bodyPr/>
        <a:lstStyle/>
        <a:p>
          <a:endParaRPr lang="ru-RU"/>
        </a:p>
      </dgm:t>
    </dgm:pt>
    <dgm:pt modelId="{F6A1ED53-BD4B-49DE-9C87-C48FD24D9D55}" type="sibTrans" cxnId="{57D5E904-B611-4242-83BA-AEF069FBA6CD}">
      <dgm:prSet/>
      <dgm:spPr/>
      <dgm:t>
        <a:bodyPr/>
        <a:lstStyle/>
        <a:p>
          <a:endParaRPr lang="ru-RU"/>
        </a:p>
      </dgm:t>
    </dgm:pt>
    <dgm:pt modelId="{8306654E-9201-4515-BB18-4D457ECB917A}">
      <dgm:prSet phldrT="[Текст]"/>
      <dgm:spPr/>
      <dgm:t>
        <a:bodyPr/>
        <a:lstStyle/>
        <a:p>
          <a:r>
            <a:rPr lang="ru-RU" dirty="0" smtClean="0"/>
            <a:t>71,7% в 2024 году</a:t>
          </a:r>
          <a:endParaRPr lang="ru-RU" dirty="0"/>
        </a:p>
      </dgm:t>
    </dgm:pt>
    <dgm:pt modelId="{4D820857-A16A-4B60-890C-0311B48EE982}" type="parTrans" cxnId="{E4432FC7-74BA-4933-9EFA-CCB0A241E642}">
      <dgm:prSet/>
      <dgm:spPr/>
      <dgm:t>
        <a:bodyPr/>
        <a:lstStyle/>
        <a:p>
          <a:endParaRPr lang="ru-RU"/>
        </a:p>
      </dgm:t>
    </dgm:pt>
    <dgm:pt modelId="{46162F62-DC8E-4395-B18C-03DF0A6C2247}" type="sibTrans" cxnId="{E4432FC7-74BA-4933-9EFA-CCB0A241E642}">
      <dgm:prSet/>
      <dgm:spPr/>
      <dgm:t>
        <a:bodyPr/>
        <a:lstStyle/>
        <a:p>
          <a:endParaRPr lang="ru-RU"/>
        </a:p>
      </dgm:t>
    </dgm:pt>
    <dgm:pt modelId="{93D46C8C-EF6E-4466-AD15-E039D6F8C7D8}" type="pres">
      <dgm:prSet presAssocID="{FC4665E7-96CD-439D-ABBC-391E4D1A9D6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933E338-25CA-445D-A354-B0D750A93222}" type="pres">
      <dgm:prSet presAssocID="{A74DE9F0-FA91-44AD-A6D4-D239F6E4E0E6}" presName="boxAndChildren" presStyleCnt="0"/>
      <dgm:spPr/>
    </dgm:pt>
    <dgm:pt modelId="{C88DA8BA-ED1F-4D13-BF0A-7C74E98895AB}" type="pres">
      <dgm:prSet presAssocID="{A74DE9F0-FA91-44AD-A6D4-D239F6E4E0E6}" presName="parentTextBox" presStyleLbl="node1" presStyleIdx="0" presStyleCnt="1"/>
      <dgm:spPr/>
      <dgm:t>
        <a:bodyPr/>
        <a:lstStyle/>
        <a:p>
          <a:endParaRPr lang="ru-RU"/>
        </a:p>
      </dgm:t>
    </dgm:pt>
    <dgm:pt modelId="{21177390-D825-44F1-9B5A-D58F6CC9DC53}" type="pres">
      <dgm:prSet presAssocID="{A74DE9F0-FA91-44AD-A6D4-D239F6E4E0E6}" presName="entireBox" presStyleLbl="node1" presStyleIdx="0" presStyleCnt="1"/>
      <dgm:spPr/>
      <dgm:t>
        <a:bodyPr/>
        <a:lstStyle/>
        <a:p>
          <a:endParaRPr lang="ru-RU"/>
        </a:p>
      </dgm:t>
    </dgm:pt>
    <dgm:pt modelId="{CC678A6D-2120-4691-AC39-31BB181F3AF3}" type="pres">
      <dgm:prSet presAssocID="{A74DE9F0-FA91-44AD-A6D4-D239F6E4E0E6}" presName="descendantBox" presStyleCnt="0"/>
      <dgm:spPr/>
    </dgm:pt>
    <dgm:pt modelId="{41CD5E8C-4B35-4495-9BAE-880A3429742F}" type="pres">
      <dgm:prSet presAssocID="{130B898C-5F5A-4C4C-AFD6-C88FC4A506D0}" presName="childTextBox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99211D-D2BB-4213-B4CD-E6E1DC5CF389}" type="pres">
      <dgm:prSet presAssocID="{C9246BAF-EE3A-4DD0-A63A-779C5371197E}" presName="childTextBox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63FC25-1944-4E22-9762-EE5E7A8E4FFF}" type="pres">
      <dgm:prSet presAssocID="{8306654E-9201-4515-BB18-4D457ECB917A}" presName="childTextBox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0B6D924-05A6-4131-BB27-6AD7251D5373}" type="presOf" srcId="{8306654E-9201-4515-BB18-4D457ECB917A}" destId="{AB63FC25-1944-4E22-9762-EE5E7A8E4FFF}" srcOrd="0" destOrd="0" presId="urn:microsoft.com/office/officeart/2005/8/layout/process4"/>
    <dgm:cxn modelId="{2245E678-1FBE-478D-9174-FC4E547A4803}" srcId="{A74DE9F0-FA91-44AD-A6D4-D239F6E4E0E6}" destId="{130B898C-5F5A-4C4C-AFD6-C88FC4A506D0}" srcOrd="0" destOrd="0" parTransId="{5D78D586-158F-48C6-B388-50827A5148E1}" sibTransId="{44044014-28C9-46EC-BA45-16289E4F1969}"/>
    <dgm:cxn modelId="{9CA8CA2B-375C-4448-926D-19C323963BCE}" type="presOf" srcId="{130B898C-5F5A-4C4C-AFD6-C88FC4A506D0}" destId="{41CD5E8C-4B35-4495-9BAE-880A3429742F}" srcOrd="0" destOrd="0" presId="urn:microsoft.com/office/officeart/2005/8/layout/process4"/>
    <dgm:cxn modelId="{E4432FC7-74BA-4933-9EFA-CCB0A241E642}" srcId="{A74DE9F0-FA91-44AD-A6D4-D239F6E4E0E6}" destId="{8306654E-9201-4515-BB18-4D457ECB917A}" srcOrd="2" destOrd="0" parTransId="{4D820857-A16A-4B60-890C-0311B48EE982}" sibTransId="{46162F62-DC8E-4395-B18C-03DF0A6C2247}"/>
    <dgm:cxn modelId="{9156C38F-987C-443B-BE62-1DF7609E6824}" srcId="{FC4665E7-96CD-439D-ABBC-391E4D1A9D6D}" destId="{A74DE9F0-FA91-44AD-A6D4-D239F6E4E0E6}" srcOrd="0" destOrd="0" parTransId="{3981ED0D-083D-46B6-BE34-96642B28EC33}" sibTransId="{4B24F00A-196E-4B9A-97E9-50E8F2D02A88}"/>
    <dgm:cxn modelId="{97764AA9-98E7-4677-87FB-EE7C88CDE236}" type="presOf" srcId="{A74DE9F0-FA91-44AD-A6D4-D239F6E4E0E6}" destId="{21177390-D825-44F1-9B5A-D58F6CC9DC53}" srcOrd="1" destOrd="0" presId="urn:microsoft.com/office/officeart/2005/8/layout/process4"/>
    <dgm:cxn modelId="{07133D8B-5240-4187-A6D0-FECEC739EBB0}" type="presOf" srcId="{C9246BAF-EE3A-4DD0-A63A-779C5371197E}" destId="{7599211D-D2BB-4213-B4CD-E6E1DC5CF389}" srcOrd="0" destOrd="0" presId="urn:microsoft.com/office/officeart/2005/8/layout/process4"/>
    <dgm:cxn modelId="{57D5E904-B611-4242-83BA-AEF069FBA6CD}" srcId="{A74DE9F0-FA91-44AD-A6D4-D239F6E4E0E6}" destId="{C9246BAF-EE3A-4DD0-A63A-779C5371197E}" srcOrd="1" destOrd="0" parTransId="{C25DC335-02EF-4B51-89C7-BDF556337829}" sibTransId="{F6A1ED53-BD4B-49DE-9C87-C48FD24D9D55}"/>
    <dgm:cxn modelId="{9F00AC96-1FCC-4E46-8F19-C8CB985EDBCE}" type="presOf" srcId="{FC4665E7-96CD-439D-ABBC-391E4D1A9D6D}" destId="{93D46C8C-EF6E-4466-AD15-E039D6F8C7D8}" srcOrd="0" destOrd="0" presId="urn:microsoft.com/office/officeart/2005/8/layout/process4"/>
    <dgm:cxn modelId="{04A62759-DB16-4CE7-8E03-6FE1EEBA506C}" type="presOf" srcId="{A74DE9F0-FA91-44AD-A6D4-D239F6E4E0E6}" destId="{C88DA8BA-ED1F-4D13-BF0A-7C74E98895AB}" srcOrd="0" destOrd="0" presId="urn:microsoft.com/office/officeart/2005/8/layout/process4"/>
    <dgm:cxn modelId="{AA838B5E-56F1-407F-8176-80355A742779}" type="presParOf" srcId="{93D46C8C-EF6E-4466-AD15-E039D6F8C7D8}" destId="{5933E338-25CA-445D-A354-B0D750A93222}" srcOrd="0" destOrd="0" presId="urn:microsoft.com/office/officeart/2005/8/layout/process4"/>
    <dgm:cxn modelId="{F078A855-4946-4882-BC4A-071FACD7750D}" type="presParOf" srcId="{5933E338-25CA-445D-A354-B0D750A93222}" destId="{C88DA8BA-ED1F-4D13-BF0A-7C74E98895AB}" srcOrd="0" destOrd="0" presId="urn:microsoft.com/office/officeart/2005/8/layout/process4"/>
    <dgm:cxn modelId="{FEDEE5B9-E4FD-4317-AB4A-D0595CC345FD}" type="presParOf" srcId="{5933E338-25CA-445D-A354-B0D750A93222}" destId="{21177390-D825-44F1-9B5A-D58F6CC9DC53}" srcOrd="1" destOrd="0" presId="urn:microsoft.com/office/officeart/2005/8/layout/process4"/>
    <dgm:cxn modelId="{7C52A362-5BE3-491D-8D56-ED5594224C91}" type="presParOf" srcId="{5933E338-25CA-445D-A354-B0D750A93222}" destId="{CC678A6D-2120-4691-AC39-31BB181F3AF3}" srcOrd="2" destOrd="0" presId="urn:microsoft.com/office/officeart/2005/8/layout/process4"/>
    <dgm:cxn modelId="{AFEA2C29-11C1-4E45-9ACC-66861101A835}" type="presParOf" srcId="{CC678A6D-2120-4691-AC39-31BB181F3AF3}" destId="{41CD5E8C-4B35-4495-9BAE-880A3429742F}" srcOrd="0" destOrd="0" presId="urn:microsoft.com/office/officeart/2005/8/layout/process4"/>
    <dgm:cxn modelId="{3B9B22F7-BBE6-4360-AC20-693FE1593B59}" type="presParOf" srcId="{CC678A6D-2120-4691-AC39-31BB181F3AF3}" destId="{7599211D-D2BB-4213-B4CD-E6E1DC5CF389}" srcOrd="1" destOrd="0" presId="urn:microsoft.com/office/officeart/2005/8/layout/process4"/>
    <dgm:cxn modelId="{94842786-B16E-4E32-866F-DA53672D887A}" type="presParOf" srcId="{CC678A6D-2120-4691-AC39-31BB181F3AF3}" destId="{AB63FC25-1944-4E22-9762-EE5E7A8E4FFF}" srcOrd="2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4911B44-E61F-4969-A595-2E98443BA1BB}" type="doc">
      <dgm:prSet loTypeId="urn:microsoft.com/office/officeart/2008/layout/LinedList" loCatId="list" qsTypeId="urn:microsoft.com/office/officeart/2005/8/quickstyle/simple3" qsCatId="simple" csTypeId="urn:microsoft.com/office/officeart/2005/8/colors/accent1_4" csCatId="accent1" phldr="1"/>
      <dgm:spPr/>
      <dgm:t>
        <a:bodyPr/>
        <a:lstStyle/>
        <a:p>
          <a:endParaRPr lang="ru-RU"/>
        </a:p>
      </dgm:t>
    </dgm:pt>
    <dgm:pt modelId="{693BB230-2DCA-4C17-A95F-0140C4E12985}">
      <dgm:prSet phldrT="[Текст]" custT="1"/>
      <dgm:spPr/>
      <dgm:t>
        <a:bodyPr/>
        <a:lstStyle/>
        <a:p>
          <a:pPr algn="l"/>
          <a:r>
            <a:rPr lang="ru-RU" sz="1600" b="1" smtClean="0">
              <a:solidFill>
                <a:srgbClr val="635F7C"/>
              </a:solidFill>
            </a:rPr>
            <a:t>На оздоровление</a:t>
          </a:r>
          <a:endParaRPr lang="ru-RU" sz="1600" b="1" dirty="0">
            <a:solidFill>
              <a:srgbClr val="635F7C"/>
            </a:solidFill>
          </a:endParaRPr>
        </a:p>
      </dgm:t>
    </dgm:pt>
    <dgm:pt modelId="{3E0D8288-1E28-46E7-AD0C-505E3237FDBE}" type="parTrans" cxnId="{9E885EFB-3543-4292-8F16-05F33630EDF6}">
      <dgm:prSet/>
      <dgm:spPr/>
      <dgm:t>
        <a:bodyPr/>
        <a:lstStyle/>
        <a:p>
          <a:endParaRPr lang="ru-RU" sz="1400">
            <a:solidFill>
              <a:srgbClr val="635F7C"/>
            </a:solidFill>
          </a:endParaRPr>
        </a:p>
      </dgm:t>
    </dgm:pt>
    <dgm:pt modelId="{FC71344D-FDEF-47B1-B11F-B9A3353E2B23}" type="sibTrans" cxnId="{9E885EFB-3543-4292-8F16-05F33630EDF6}">
      <dgm:prSet/>
      <dgm:spPr/>
      <dgm:t>
        <a:bodyPr/>
        <a:lstStyle/>
        <a:p>
          <a:endParaRPr lang="ru-RU" sz="1400">
            <a:solidFill>
              <a:srgbClr val="635F7C"/>
            </a:solidFill>
          </a:endParaRPr>
        </a:p>
      </dgm:t>
    </dgm:pt>
    <dgm:pt modelId="{C188FF51-D8C9-40BE-B6A0-8C67FFB141F6}">
      <dgm:prSet phldrT="[Текст]" custT="1"/>
      <dgm:spPr/>
      <dgm:t>
        <a:bodyPr/>
        <a:lstStyle/>
        <a:p>
          <a:r>
            <a:rPr lang="ru-RU" sz="1400" b="1" smtClean="0">
              <a:solidFill>
                <a:srgbClr val="635F7C"/>
              </a:solidFill>
            </a:rPr>
            <a:t>2022 год – 24 355 ,2 т.р.</a:t>
          </a:r>
          <a:endParaRPr lang="ru-RU" sz="1400" b="1" dirty="0">
            <a:solidFill>
              <a:srgbClr val="635F7C"/>
            </a:solidFill>
          </a:endParaRPr>
        </a:p>
      </dgm:t>
    </dgm:pt>
    <dgm:pt modelId="{953F42A6-6163-4723-9A5A-78E4BC5EDE7D}" type="parTrans" cxnId="{865FD04F-1ABB-493B-A346-12701AC6E087}">
      <dgm:prSet/>
      <dgm:spPr/>
      <dgm:t>
        <a:bodyPr/>
        <a:lstStyle/>
        <a:p>
          <a:endParaRPr lang="ru-RU" sz="1400">
            <a:solidFill>
              <a:srgbClr val="635F7C"/>
            </a:solidFill>
          </a:endParaRPr>
        </a:p>
      </dgm:t>
    </dgm:pt>
    <dgm:pt modelId="{66CB44B0-19BF-410B-A77D-E1E318A0FD10}" type="sibTrans" cxnId="{865FD04F-1ABB-493B-A346-12701AC6E087}">
      <dgm:prSet/>
      <dgm:spPr/>
      <dgm:t>
        <a:bodyPr/>
        <a:lstStyle/>
        <a:p>
          <a:endParaRPr lang="ru-RU" sz="1400">
            <a:solidFill>
              <a:srgbClr val="635F7C"/>
            </a:solidFill>
          </a:endParaRPr>
        </a:p>
      </dgm:t>
    </dgm:pt>
    <dgm:pt modelId="{6B7F4C2C-12D1-4E9F-9F1B-E930C1F89383}">
      <dgm:prSet phldrT="[Текст]" custT="1"/>
      <dgm:spPr/>
      <dgm:t>
        <a:bodyPr/>
        <a:lstStyle/>
        <a:p>
          <a:r>
            <a:rPr lang="ru-RU" sz="1400" b="1" smtClean="0">
              <a:solidFill>
                <a:srgbClr val="635F7C"/>
              </a:solidFill>
            </a:rPr>
            <a:t>2023 год – 24 355,2 т.р.</a:t>
          </a:r>
          <a:endParaRPr lang="ru-RU" sz="1400" b="1" dirty="0">
            <a:solidFill>
              <a:srgbClr val="635F7C"/>
            </a:solidFill>
          </a:endParaRPr>
        </a:p>
      </dgm:t>
    </dgm:pt>
    <dgm:pt modelId="{B060F6E6-6274-4F97-A74C-4DF3D4B74198}" type="parTrans" cxnId="{97E74589-3870-4B1E-BBE2-8860E8B15619}">
      <dgm:prSet/>
      <dgm:spPr/>
      <dgm:t>
        <a:bodyPr/>
        <a:lstStyle/>
        <a:p>
          <a:endParaRPr lang="ru-RU" sz="1400">
            <a:solidFill>
              <a:srgbClr val="635F7C"/>
            </a:solidFill>
          </a:endParaRPr>
        </a:p>
      </dgm:t>
    </dgm:pt>
    <dgm:pt modelId="{DE43E805-7844-4884-BD21-6DB6310E1094}" type="sibTrans" cxnId="{97E74589-3870-4B1E-BBE2-8860E8B15619}">
      <dgm:prSet/>
      <dgm:spPr/>
      <dgm:t>
        <a:bodyPr/>
        <a:lstStyle/>
        <a:p>
          <a:endParaRPr lang="ru-RU" sz="1400">
            <a:solidFill>
              <a:srgbClr val="635F7C"/>
            </a:solidFill>
          </a:endParaRPr>
        </a:p>
      </dgm:t>
    </dgm:pt>
    <dgm:pt modelId="{BEBE6668-539B-41AC-A63A-2CBD47E63178}">
      <dgm:prSet phldrT="[Текст]" custT="1"/>
      <dgm:spPr/>
      <dgm:t>
        <a:bodyPr/>
        <a:lstStyle/>
        <a:p>
          <a:r>
            <a:rPr lang="ru-RU" sz="1400" b="1" smtClean="0">
              <a:solidFill>
                <a:srgbClr val="635F7C"/>
              </a:solidFill>
            </a:rPr>
            <a:t>2024 год – 24 355,2 т.р.</a:t>
          </a:r>
          <a:endParaRPr lang="ru-RU" sz="1400" b="1" dirty="0">
            <a:solidFill>
              <a:srgbClr val="635F7C"/>
            </a:solidFill>
          </a:endParaRPr>
        </a:p>
      </dgm:t>
    </dgm:pt>
    <dgm:pt modelId="{BAC86D4B-4683-4DFA-B77B-B4C1CBF3CC62}" type="parTrans" cxnId="{0BA96A28-8E62-42F7-AE57-2B32304301F4}">
      <dgm:prSet/>
      <dgm:spPr/>
      <dgm:t>
        <a:bodyPr/>
        <a:lstStyle/>
        <a:p>
          <a:endParaRPr lang="ru-RU" sz="1400">
            <a:solidFill>
              <a:srgbClr val="635F7C"/>
            </a:solidFill>
          </a:endParaRPr>
        </a:p>
      </dgm:t>
    </dgm:pt>
    <dgm:pt modelId="{A8430A6F-717F-4863-B2E5-D8D406BB10BC}" type="sibTrans" cxnId="{0BA96A28-8E62-42F7-AE57-2B32304301F4}">
      <dgm:prSet/>
      <dgm:spPr/>
      <dgm:t>
        <a:bodyPr/>
        <a:lstStyle/>
        <a:p>
          <a:endParaRPr lang="ru-RU" sz="1400">
            <a:solidFill>
              <a:srgbClr val="635F7C"/>
            </a:solidFill>
          </a:endParaRPr>
        </a:p>
      </dgm:t>
    </dgm:pt>
    <dgm:pt modelId="{F5538214-A794-477D-AA32-05187204ECBD}">
      <dgm:prSet phldrT="[Текст]" custT="1"/>
      <dgm:spPr/>
      <dgm:t>
        <a:bodyPr/>
        <a:lstStyle/>
        <a:p>
          <a:pPr algn="l"/>
          <a:r>
            <a:rPr lang="ru-RU" sz="1600" b="1" smtClean="0">
              <a:solidFill>
                <a:srgbClr val="635F7C"/>
              </a:solidFill>
            </a:rPr>
            <a:t>На поддержку семьи</a:t>
          </a:r>
          <a:endParaRPr lang="ru-RU" sz="1600" b="1" dirty="0">
            <a:solidFill>
              <a:srgbClr val="635F7C"/>
            </a:solidFill>
          </a:endParaRPr>
        </a:p>
      </dgm:t>
    </dgm:pt>
    <dgm:pt modelId="{68DC8062-16D9-4724-BFD7-9ADBA49648A0}" type="parTrans" cxnId="{94F17AA8-9F50-49E4-8D08-37BABA3F441B}">
      <dgm:prSet/>
      <dgm:spPr/>
      <dgm:t>
        <a:bodyPr/>
        <a:lstStyle/>
        <a:p>
          <a:endParaRPr lang="ru-RU" sz="1400">
            <a:solidFill>
              <a:srgbClr val="635F7C"/>
            </a:solidFill>
          </a:endParaRPr>
        </a:p>
      </dgm:t>
    </dgm:pt>
    <dgm:pt modelId="{3E0DF131-31E2-4CD9-AE0D-5E146888DDD0}" type="sibTrans" cxnId="{94F17AA8-9F50-49E4-8D08-37BABA3F441B}">
      <dgm:prSet/>
      <dgm:spPr/>
      <dgm:t>
        <a:bodyPr/>
        <a:lstStyle/>
        <a:p>
          <a:endParaRPr lang="ru-RU" sz="1400">
            <a:solidFill>
              <a:srgbClr val="635F7C"/>
            </a:solidFill>
          </a:endParaRPr>
        </a:p>
      </dgm:t>
    </dgm:pt>
    <dgm:pt modelId="{CCB6AA9B-7DA8-4D62-88AB-B8804C8B9A5B}">
      <dgm:prSet phldrT="[Текст]" custT="1"/>
      <dgm:spPr/>
      <dgm:t>
        <a:bodyPr/>
        <a:lstStyle/>
        <a:p>
          <a:r>
            <a:rPr lang="ru-RU" sz="1400" b="1" smtClean="0">
              <a:solidFill>
                <a:srgbClr val="635F7C"/>
              </a:solidFill>
            </a:rPr>
            <a:t>2022 год – 213 858,3 т.р.</a:t>
          </a:r>
          <a:endParaRPr lang="ru-RU" sz="1400" b="1" dirty="0">
            <a:solidFill>
              <a:srgbClr val="635F7C"/>
            </a:solidFill>
          </a:endParaRPr>
        </a:p>
      </dgm:t>
    </dgm:pt>
    <dgm:pt modelId="{A1B74F96-D941-4E7F-A455-D0164F82757F}" type="parTrans" cxnId="{7BA59140-582A-4561-90B8-380AECB82082}">
      <dgm:prSet/>
      <dgm:spPr/>
      <dgm:t>
        <a:bodyPr/>
        <a:lstStyle/>
        <a:p>
          <a:endParaRPr lang="ru-RU" sz="1400">
            <a:solidFill>
              <a:srgbClr val="635F7C"/>
            </a:solidFill>
          </a:endParaRPr>
        </a:p>
      </dgm:t>
    </dgm:pt>
    <dgm:pt modelId="{FB067789-613D-4814-9C7C-1F8D1807660C}" type="sibTrans" cxnId="{7BA59140-582A-4561-90B8-380AECB82082}">
      <dgm:prSet/>
      <dgm:spPr/>
      <dgm:t>
        <a:bodyPr/>
        <a:lstStyle/>
        <a:p>
          <a:endParaRPr lang="ru-RU" sz="1400">
            <a:solidFill>
              <a:srgbClr val="635F7C"/>
            </a:solidFill>
          </a:endParaRPr>
        </a:p>
      </dgm:t>
    </dgm:pt>
    <dgm:pt modelId="{25145A01-78DF-4168-8D43-3159F023C748}">
      <dgm:prSet phldrT="[Текст]" custT="1"/>
      <dgm:spPr/>
      <dgm:t>
        <a:bodyPr/>
        <a:lstStyle/>
        <a:p>
          <a:r>
            <a:rPr lang="ru-RU" sz="1400" b="1" smtClean="0">
              <a:solidFill>
                <a:srgbClr val="635F7C"/>
              </a:solidFill>
            </a:rPr>
            <a:t>2023 год – 216 543,2 т.р.</a:t>
          </a:r>
          <a:endParaRPr lang="ru-RU" sz="1400" b="1" dirty="0">
            <a:solidFill>
              <a:srgbClr val="635F7C"/>
            </a:solidFill>
          </a:endParaRPr>
        </a:p>
      </dgm:t>
    </dgm:pt>
    <dgm:pt modelId="{2CE74CBD-73D1-4B8D-8FF9-9EA5EDD835CC}" type="parTrans" cxnId="{7E847742-A109-4EF9-973E-DEA548039F6F}">
      <dgm:prSet/>
      <dgm:spPr/>
      <dgm:t>
        <a:bodyPr/>
        <a:lstStyle/>
        <a:p>
          <a:endParaRPr lang="ru-RU" sz="1400">
            <a:solidFill>
              <a:srgbClr val="635F7C"/>
            </a:solidFill>
          </a:endParaRPr>
        </a:p>
      </dgm:t>
    </dgm:pt>
    <dgm:pt modelId="{3946E841-DDB3-4513-8040-247E346A505C}" type="sibTrans" cxnId="{7E847742-A109-4EF9-973E-DEA548039F6F}">
      <dgm:prSet/>
      <dgm:spPr/>
      <dgm:t>
        <a:bodyPr/>
        <a:lstStyle/>
        <a:p>
          <a:endParaRPr lang="ru-RU" sz="1400">
            <a:solidFill>
              <a:srgbClr val="635F7C"/>
            </a:solidFill>
          </a:endParaRPr>
        </a:p>
      </dgm:t>
    </dgm:pt>
    <dgm:pt modelId="{94168EBA-4C13-4739-B6DC-C1C6032D3775}">
      <dgm:prSet phldrT="[Текст]" custT="1"/>
      <dgm:spPr/>
      <dgm:t>
        <a:bodyPr/>
        <a:lstStyle/>
        <a:p>
          <a:r>
            <a:rPr lang="ru-RU" sz="1400" b="1" smtClean="0">
              <a:solidFill>
                <a:srgbClr val="635F7C"/>
              </a:solidFill>
            </a:rPr>
            <a:t>2024 год – 216 293,5 т.р.</a:t>
          </a:r>
          <a:endParaRPr lang="ru-RU" sz="1400" b="1" dirty="0">
            <a:solidFill>
              <a:srgbClr val="635F7C"/>
            </a:solidFill>
          </a:endParaRPr>
        </a:p>
      </dgm:t>
    </dgm:pt>
    <dgm:pt modelId="{7CF6EEA1-4C46-42D1-ABA9-09CC05B5EC58}" type="parTrans" cxnId="{77DF9D32-5646-4572-8172-ED0555624E79}">
      <dgm:prSet/>
      <dgm:spPr/>
      <dgm:t>
        <a:bodyPr/>
        <a:lstStyle/>
        <a:p>
          <a:endParaRPr lang="ru-RU" sz="1400">
            <a:solidFill>
              <a:srgbClr val="635F7C"/>
            </a:solidFill>
          </a:endParaRPr>
        </a:p>
      </dgm:t>
    </dgm:pt>
    <dgm:pt modelId="{D83F2C5F-B252-43FB-B906-7C43782297E8}" type="sibTrans" cxnId="{77DF9D32-5646-4572-8172-ED0555624E79}">
      <dgm:prSet/>
      <dgm:spPr/>
      <dgm:t>
        <a:bodyPr/>
        <a:lstStyle/>
        <a:p>
          <a:endParaRPr lang="ru-RU" sz="1400">
            <a:solidFill>
              <a:srgbClr val="635F7C"/>
            </a:solidFill>
          </a:endParaRPr>
        </a:p>
      </dgm:t>
    </dgm:pt>
    <dgm:pt modelId="{D2AF0D4A-C3B7-41F5-8730-A4BC3B6C3112}">
      <dgm:prSet phldrT="[Текст]" custT="1"/>
      <dgm:spPr/>
      <dgm:t>
        <a:bodyPr/>
        <a:lstStyle/>
        <a:p>
          <a:pPr algn="l"/>
          <a:r>
            <a:rPr lang="ru-RU" sz="1600" b="1" smtClean="0">
              <a:solidFill>
                <a:srgbClr val="635F7C"/>
              </a:solidFill>
            </a:rPr>
            <a:t>На занятость</a:t>
          </a:r>
          <a:endParaRPr lang="ru-RU" sz="1600" b="1" dirty="0">
            <a:solidFill>
              <a:srgbClr val="635F7C"/>
            </a:solidFill>
          </a:endParaRPr>
        </a:p>
      </dgm:t>
    </dgm:pt>
    <dgm:pt modelId="{4FB79A85-FE18-48FB-8861-E8AA55F996B0}" type="parTrans" cxnId="{FB9432E1-0951-4040-9CFA-443F1CE67BD3}">
      <dgm:prSet/>
      <dgm:spPr/>
      <dgm:t>
        <a:bodyPr/>
        <a:lstStyle/>
        <a:p>
          <a:endParaRPr lang="ru-RU" sz="1400">
            <a:solidFill>
              <a:srgbClr val="635F7C"/>
            </a:solidFill>
          </a:endParaRPr>
        </a:p>
      </dgm:t>
    </dgm:pt>
    <dgm:pt modelId="{325AFD23-7E9D-4899-86A3-ED02D0B1841B}" type="sibTrans" cxnId="{FB9432E1-0951-4040-9CFA-443F1CE67BD3}">
      <dgm:prSet/>
      <dgm:spPr/>
      <dgm:t>
        <a:bodyPr/>
        <a:lstStyle/>
        <a:p>
          <a:endParaRPr lang="ru-RU" sz="1400">
            <a:solidFill>
              <a:srgbClr val="635F7C"/>
            </a:solidFill>
          </a:endParaRPr>
        </a:p>
      </dgm:t>
    </dgm:pt>
    <dgm:pt modelId="{4498E0A2-032A-4207-A02F-3BE812A341AD}">
      <dgm:prSet phldrT="[Текст]" custT="1"/>
      <dgm:spPr/>
      <dgm:t>
        <a:bodyPr/>
        <a:lstStyle/>
        <a:p>
          <a:r>
            <a:rPr lang="ru-RU" sz="1400" b="1" smtClean="0">
              <a:solidFill>
                <a:srgbClr val="635F7C"/>
              </a:solidFill>
            </a:rPr>
            <a:t>2022 год – 3 079,4 т.р.</a:t>
          </a:r>
          <a:endParaRPr lang="ru-RU" sz="1400" b="1" dirty="0">
            <a:solidFill>
              <a:srgbClr val="635F7C"/>
            </a:solidFill>
          </a:endParaRPr>
        </a:p>
      </dgm:t>
    </dgm:pt>
    <dgm:pt modelId="{29B619CB-B285-4E3D-B631-7509B8175784}" type="parTrans" cxnId="{00413E0A-F47F-414D-AAD5-609C27CF16A1}">
      <dgm:prSet/>
      <dgm:spPr/>
      <dgm:t>
        <a:bodyPr/>
        <a:lstStyle/>
        <a:p>
          <a:endParaRPr lang="ru-RU" sz="1400">
            <a:solidFill>
              <a:srgbClr val="635F7C"/>
            </a:solidFill>
          </a:endParaRPr>
        </a:p>
      </dgm:t>
    </dgm:pt>
    <dgm:pt modelId="{8D70860D-C6B6-4D25-913B-04E1551C874A}" type="sibTrans" cxnId="{00413E0A-F47F-414D-AAD5-609C27CF16A1}">
      <dgm:prSet/>
      <dgm:spPr/>
      <dgm:t>
        <a:bodyPr/>
        <a:lstStyle/>
        <a:p>
          <a:endParaRPr lang="ru-RU" sz="1400">
            <a:solidFill>
              <a:srgbClr val="635F7C"/>
            </a:solidFill>
          </a:endParaRPr>
        </a:p>
      </dgm:t>
    </dgm:pt>
    <dgm:pt modelId="{2D280914-E875-49B2-820C-DC0D86E70317}">
      <dgm:prSet phldrT="[Текст]" custT="1"/>
      <dgm:spPr/>
      <dgm:t>
        <a:bodyPr/>
        <a:lstStyle/>
        <a:p>
          <a:r>
            <a:rPr lang="ru-RU" sz="1400" b="1" smtClean="0">
              <a:solidFill>
                <a:srgbClr val="635F7C"/>
              </a:solidFill>
            </a:rPr>
            <a:t>2023 год – 3 527,4 т.р.</a:t>
          </a:r>
          <a:endParaRPr lang="ru-RU" sz="1400" b="1" dirty="0">
            <a:solidFill>
              <a:srgbClr val="635F7C"/>
            </a:solidFill>
          </a:endParaRPr>
        </a:p>
      </dgm:t>
    </dgm:pt>
    <dgm:pt modelId="{45E04713-6BF0-4177-B8A8-043CBAA9FBD1}" type="parTrans" cxnId="{3E9923C7-CEAF-4DD8-B777-16F0EA68B76E}">
      <dgm:prSet/>
      <dgm:spPr/>
      <dgm:t>
        <a:bodyPr/>
        <a:lstStyle/>
        <a:p>
          <a:endParaRPr lang="ru-RU" sz="1400">
            <a:solidFill>
              <a:srgbClr val="635F7C"/>
            </a:solidFill>
          </a:endParaRPr>
        </a:p>
      </dgm:t>
    </dgm:pt>
    <dgm:pt modelId="{56510748-56E1-4925-843D-247533293C1D}" type="sibTrans" cxnId="{3E9923C7-CEAF-4DD8-B777-16F0EA68B76E}">
      <dgm:prSet/>
      <dgm:spPr/>
      <dgm:t>
        <a:bodyPr/>
        <a:lstStyle/>
        <a:p>
          <a:endParaRPr lang="ru-RU" sz="1400">
            <a:solidFill>
              <a:srgbClr val="635F7C"/>
            </a:solidFill>
          </a:endParaRPr>
        </a:p>
      </dgm:t>
    </dgm:pt>
    <dgm:pt modelId="{D8B2AEA3-C952-42F5-8399-F88E2B2D0FD6}">
      <dgm:prSet phldrT="[Текст]" custT="1"/>
      <dgm:spPr/>
      <dgm:t>
        <a:bodyPr/>
        <a:lstStyle/>
        <a:p>
          <a:r>
            <a:rPr lang="ru-RU" sz="1400" b="1" smtClean="0">
              <a:solidFill>
                <a:srgbClr val="635F7C"/>
              </a:solidFill>
            </a:rPr>
            <a:t>2024 год – 1 003,8 т.р.</a:t>
          </a:r>
          <a:endParaRPr lang="ru-RU" sz="1400" b="1" dirty="0">
            <a:solidFill>
              <a:srgbClr val="635F7C"/>
            </a:solidFill>
          </a:endParaRPr>
        </a:p>
      </dgm:t>
    </dgm:pt>
    <dgm:pt modelId="{601408E1-B7FD-4BC8-B7E9-BA24703DB00A}" type="parTrans" cxnId="{0D90E74A-6819-4D4F-806F-4CE118A344CA}">
      <dgm:prSet/>
      <dgm:spPr/>
      <dgm:t>
        <a:bodyPr/>
        <a:lstStyle/>
        <a:p>
          <a:endParaRPr lang="ru-RU" sz="1400">
            <a:solidFill>
              <a:srgbClr val="635F7C"/>
            </a:solidFill>
          </a:endParaRPr>
        </a:p>
      </dgm:t>
    </dgm:pt>
    <dgm:pt modelId="{3F42CC3D-BA67-4B69-9A6F-1554957509C6}" type="sibTrans" cxnId="{0D90E74A-6819-4D4F-806F-4CE118A344CA}">
      <dgm:prSet/>
      <dgm:spPr/>
      <dgm:t>
        <a:bodyPr/>
        <a:lstStyle/>
        <a:p>
          <a:endParaRPr lang="ru-RU" sz="1400">
            <a:solidFill>
              <a:srgbClr val="635F7C"/>
            </a:solidFill>
          </a:endParaRPr>
        </a:p>
      </dgm:t>
    </dgm:pt>
    <dgm:pt modelId="{9BAD150A-07B8-448A-8F08-88F93322221D}">
      <dgm:prSet phldrT="[Текст]" custT="1"/>
      <dgm:spPr/>
      <dgm:t>
        <a:bodyPr/>
        <a:lstStyle/>
        <a:p>
          <a:pPr algn="l"/>
          <a:r>
            <a:rPr lang="ru-RU" sz="1600" b="1" smtClean="0">
              <a:solidFill>
                <a:srgbClr val="635F7C"/>
              </a:solidFill>
            </a:rPr>
            <a:t>На обеспечение жильем</a:t>
          </a:r>
          <a:endParaRPr lang="ru-RU" sz="1600" b="1" dirty="0">
            <a:solidFill>
              <a:srgbClr val="635F7C"/>
            </a:solidFill>
          </a:endParaRPr>
        </a:p>
      </dgm:t>
    </dgm:pt>
    <dgm:pt modelId="{04D4CDAF-BC8B-4238-AAB0-8007201ECABF}" type="parTrans" cxnId="{E277DB01-8596-44DB-A653-59778EEF18DC}">
      <dgm:prSet/>
      <dgm:spPr/>
      <dgm:t>
        <a:bodyPr/>
        <a:lstStyle/>
        <a:p>
          <a:endParaRPr lang="ru-RU" sz="1400">
            <a:solidFill>
              <a:srgbClr val="635F7C"/>
            </a:solidFill>
          </a:endParaRPr>
        </a:p>
      </dgm:t>
    </dgm:pt>
    <dgm:pt modelId="{821C6088-BB64-42BC-A91C-0D8F95882C6F}" type="sibTrans" cxnId="{E277DB01-8596-44DB-A653-59778EEF18DC}">
      <dgm:prSet/>
      <dgm:spPr/>
      <dgm:t>
        <a:bodyPr/>
        <a:lstStyle/>
        <a:p>
          <a:endParaRPr lang="ru-RU" sz="1400">
            <a:solidFill>
              <a:srgbClr val="635F7C"/>
            </a:solidFill>
          </a:endParaRPr>
        </a:p>
      </dgm:t>
    </dgm:pt>
    <dgm:pt modelId="{4062F81A-1F1F-4A4B-B392-3FED28E812B0}">
      <dgm:prSet phldrT="[Текст]" custT="1"/>
      <dgm:spPr/>
      <dgm:t>
        <a:bodyPr/>
        <a:lstStyle/>
        <a:p>
          <a:r>
            <a:rPr lang="ru-RU" sz="1400" b="1" smtClean="0">
              <a:solidFill>
                <a:srgbClr val="635F7C"/>
              </a:solidFill>
            </a:rPr>
            <a:t>2022 год – 40 182,2 т.р.</a:t>
          </a:r>
          <a:endParaRPr lang="ru-RU" sz="1400" b="1" dirty="0">
            <a:solidFill>
              <a:srgbClr val="635F7C"/>
            </a:solidFill>
          </a:endParaRPr>
        </a:p>
      </dgm:t>
    </dgm:pt>
    <dgm:pt modelId="{FADE7605-35C6-4B66-86C9-8FB0EF3AEC56}" type="parTrans" cxnId="{56806FE2-51CD-4E98-B2C7-95BC1FD36DB6}">
      <dgm:prSet/>
      <dgm:spPr/>
      <dgm:t>
        <a:bodyPr/>
        <a:lstStyle/>
        <a:p>
          <a:endParaRPr lang="ru-RU" sz="1400">
            <a:solidFill>
              <a:srgbClr val="635F7C"/>
            </a:solidFill>
          </a:endParaRPr>
        </a:p>
      </dgm:t>
    </dgm:pt>
    <dgm:pt modelId="{FC276D63-43B8-4104-8935-3BFDACCF9CE3}" type="sibTrans" cxnId="{56806FE2-51CD-4E98-B2C7-95BC1FD36DB6}">
      <dgm:prSet/>
      <dgm:spPr/>
      <dgm:t>
        <a:bodyPr/>
        <a:lstStyle/>
        <a:p>
          <a:endParaRPr lang="ru-RU" sz="1400">
            <a:solidFill>
              <a:srgbClr val="635F7C"/>
            </a:solidFill>
          </a:endParaRPr>
        </a:p>
      </dgm:t>
    </dgm:pt>
    <dgm:pt modelId="{8E076DF5-A967-41C4-8820-CC0424DA037A}">
      <dgm:prSet phldrT="[Текст]" custT="1"/>
      <dgm:spPr/>
      <dgm:t>
        <a:bodyPr/>
        <a:lstStyle/>
        <a:p>
          <a:r>
            <a:rPr lang="ru-RU" sz="1400" b="1" smtClean="0">
              <a:solidFill>
                <a:srgbClr val="635F7C"/>
              </a:solidFill>
            </a:rPr>
            <a:t>2023 год – 44 371,3 т.р.</a:t>
          </a:r>
          <a:endParaRPr lang="ru-RU" sz="1400" b="1" dirty="0">
            <a:solidFill>
              <a:srgbClr val="635F7C"/>
            </a:solidFill>
          </a:endParaRPr>
        </a:p>
      </dgm:t>
    </dgm:pt>
    <dgm:pt modelId="{9D52E2E7-0316-49C3-9ABB-475CAD69D013}" type="parTrans" cxnId="{BA481704-95D4-431C-B801-5394F7430014}">
      <dgm:prSet/>
      <dgm:spPr/>
      <dgm:t>
        <a:bodyPr/>
        <a:lstStyle/>
        <a:p>
          <a:endParaRPr lang="ru-RU" sz="1400">
            <a:solidFill>
              <a:srgbClr val="635F7C"/>
            </a:solidFill>
          </a:endParaRPr>
        </a:p>
      </dgm:t>
    </dgm:pt>
    <dgm:pt modelId="{228931AC-2ADC-4ED3-B51A-4C23D2000676}" type="sibTrans" cxnId="{BA481704-95D4-431C-B801-5394F7430014}">
      <dgm:prSet/>
      <dgm:spPr/>
      <dgm:t>
        <a:bodyPr/>
        <a:lstStyle/>
        <a:p>
          <a:endParaRPr lang="ru-RU" sz="1400">
            <a:solidFill>
              <a:srgbClr val="635F7C"/>
            </a:solidFill>
          </a:endParaRPr>
        </a:p>
      </dgm:t>
    </dgm:pt>
    <dgm:pt modelId="{712B5DE2-8F04-48E3-B063-7FCB198B6654}">
      <dgm:prSet phldrT="[Текст]" custT="1"/>
      <dgm:spPr/>
      <dgm:t>
        <a:bodyPr/>
        <a:lstStyle/>
        <a:p>
          <a:r>
            <a:rPr lang="ru-RU" sz="1400" b="1" smtClean="0">
              <a:solidFill>
                <a:srgbClr val="635F7C"/>
              </a:solidFill>
            </a:rPr>
            <a:t>2024 год – 40 399,8 т.р.</a:t>
          </a:r>
          <a:endParaRPr lang="ru-RU" sz="1400" b="1" dirty="0">
            <a:solidFill>
              <a:srgbClr val="635F7C"/>
            </a:solidFill>
          </a:endParaRPr>
        </a:p>
      </dgm:t>
    </dgm:pt>
    <dgm:pt modelId="{F3CA0F54-9B81-4523-80D3-DE351F9C5355}" type="parTrans" cxnId="{920818BB-F507-451C-82BB-69BD34BFE038}">
      <dgm:prSet/>
      <dgm:spPr/>
      <dgm:t>
        <a:bodyPr/>
        <a:lstStyle/>
        <a:p>
          <a:endParaRPr lang="ru-RU" sz="1400">
            <a:solidFill>
              <a:srgbClr val="635F7C"/>
            </a:solidFill>
          </a:endParaRPr>
        </a:p>
      </dgm:t>
    </dgm:pt>
    <dgm:pt modelId="{DB06ABC5-D3B1-4440-99ED-E6F2D7392515}" type="sibTrans" cxnId="{920818BB-F507-451C-82BB-69BD34BFE038}">
      <dgm:prSet/>
      <dgm:spPr/>
      <dgm:t>
        <a:bodyPr/>
        <a:lstStyle/>
        <a:p>
          <a:endParaRPr lang="ru-RU" sz="1400">
            <a:solidFill>
              <a:srgbClr val="635F7C"/>
            </a:solidFill>
          </a:endParaRPr>
        </a:p>
      </dgm:t>
    </dgm:pt>
    <dgm:pt modelId="{7D859603-29AF-4AAD-9E97-6EFDD0C6C785}">
      <dgm:prSet phldrT="[Текст]" custT="1"/>
      <dgm:spPr/>
      <dgm:t>
        <a:bodyPr/>
        <a:lstStyle/>
        <a:p>
          <a:pPr algn="l"/>
          <a:r>
            <a:rPr lang="ru-RU" sz="1600" b="1" smtClean="0">
              <a:solidFill>
                <a:srgbClr val="635F7C"/>
              </a:solidFill>
            </a:rPr>
            <a:t>На образование, развитие</a:t>
          </a:r>
          <a:endParaRPr lang="ru-RU" sz="1600" b="1" dirty="0">
            <a:solidFill>
              <a:srgbClr val="635F7C"/>
            </a:solidFill>
          </a:endParaRPr>
        </a:p>
      </dgm:t>
    </dgm:pt>
    <dgm:pt modelId="{BF11578D-AB47-46EC-ACC4-8009B3E3D809}" type="parTrans" cxnId="{2BAC9BDF-970A-441E-8A07-11BF2C96C3F8}">
      <dgm:prSet/>
      <dgm:spPr/>
      <dgm:t>
        <a:bodyPr/>
        <a:lstStyle/>
        <a:p>
          <a:endParaRPr lang="ru-RU">
            <a:solidFill>
              <a:srgbClr val="635F7C"/>
            </a:solidFill>
          </a:endParaRPr>
        </a:p>
      </dgm:t>
    </dgm:pt>
    <dgm:pt modelId="{32CA4040-21FF-452E-8681-1244A8A1D7EB}" type="sibTrans" cxnId="{2BAC9BDF-970A-441E-8A07-11BF2C96C3F8}">
      <dgm:prSet/>
      <dgm:spPr/>
      <dgm:t>
        <a:bodyPr/>
        <a:lstStyle/>
        <a:p>
          <a:endParaRPr lang="ru-RU">
            <a:solidFill>
              <a:srgbClr val="635F7C"/>
            </a:solidFill>
          </a:endParaRPr>
        </a:p>
      </dgm:t>
    </dgm:pt>
    <dgm:pt modelId="{6815D24F-4FC0-4378-A6F5-EEC81BE83161}">
      <dgm:prSet phldrT="[Текст]" custT="1"/>
      <dgm:spPr/>
      <dgm:t>
        <a:bodyPr/>
        <a:lstStyle/>
        <a:p>
          <a:r>
            <a:rPr lang="ru-RU" sz="1400" b="1" dirty="0" smtClean="0">
              <a:solidFill>
                <a:srgbClr val="635F7C"/>
              </a:solidFill>
            </a:rPr>
            <a:t>2022 год – 1 953 300,5 </a:t>
          </a:r>
          <a:r>
            <a:rPr lang="ru-RU" sz="1400" b="1" dirty="0" err="1" smtClean="0">
              <a:solidFill>
                <a:srgbClr val="635F7C"/>
              </a:solidFill>
            </a:rPr>
            <a:t>т.р</a:t>
          </a:r>
          <a:r>
            <a:rPr lang="ru-RU" sz="1400" b="1" dirty="0" smtClean="0">
              <a:solidFill>
                <a:srgbClr val="635F7C"/>
              </a:solidFill>
            </a:rPr>
            <a:t>. </a:t>
          </a:r>
          <a:endParaRPr lang="ru-RU" sz="1400" b="1" dirty="0">
            <a:solidFill>
              <a:srgbClr val="635F7C"/>
            </a:solidFill>
          </a:endParaRPr>
        </a:p>
      </dgm:t>
    </dgm:pt>
    <dgm:pt modelId="{6483C780-42BB-41B9-97E3-4E6897DCEACA}" type="parTrans" cxnId="{C59A90CE-88FD-4802-B99D-A86B824863A3}">
      <dgm:prSet/>
      <dgm:spPr/>
      <dgm:t>
        <a:bodyPr/>
        <a:lstStyle/>
        <a:p>
          <a:endParaRPr lang="ru-RU">
            <a:solidFill>
              <a:srgbClr val="635F7C"/>
            </a:solidFill>
          </a:endParaRPr>
        </a:p>
      </dgm:t>
    </dgm:pt>
    <dgm:pt modelId="{EB080868-16ED-4B39-88E4-0C75E43FA7AC}" type="sibTrans" cxnId="{C59A90CE-88FD-4802-B99D-A86B824863A3}">
      <dgm:prSet/>
      <dgm:spPr/>
      <dgm:t>
        <a:bodyPr/>
        <a:lstStyle/>
        <a:p>
          <a:endParaRPr lang="ru-RU">
            <a:solidFill>
              <a:srgbClr val="635F7C"/>
            </a:solidFill>
          </a:endParaRPr>
        </a:p>
      </dgm:t>
    </dgm:pt>
    <dgm:pt modelId="{736DF0B7-EF0F-4518-A417-078278C2BB4C}">
      <dgm:prSet phldrT="[Текст]" custT="1"/>
      <dgm:spPr/>
      <dgm:t>
        <a:bodyPr/>
        <a:lstStyle/>
        <a:p>
          <a:r>
            <a:rPr lang="ru-RU" sz="1400" b="1" smtClean="0">
              <a:solidFill>
                <a:srgbClr val="635F7C"/>
              </a:solidFill>
            </a:rPr>
            <a:t>2023 год – 1 919 233,9 т.р.</a:t>
          </a:r>
          <a:endParaRPr lang="ru-RU" sz="1400" b="1" dirty="0">
            <a:solidFill>
              <a:srgbClr val="635F7C"/>
            </a:solidFill>
          </a:endParaRPr>
        </a:p>
      </dgm:t>
    </dgm:pt>
    <dgm:pt modelId="{D070A690-62DC-4521-A37E-D9E628239A52}" type="parTrans" cxnId="{87AC4FC9-ABE4-4116-9754-49749652B444}">
      <dgm:prSet/>
      <dgm:spPr/>
      <dgm:t>
        <a:bodyPr/>
        <a:lstStyle/>
        <a:p>
          <a:endParaRPr lang="ru-RU">
            <a:solidFill>
              <a:srgbClr val="635F7C"/>
            </a:solidFill>
          </a:endParaRPr>
        </a:p>
      </dgm:t>
    </dgm:pt>
    <dgm:pt modelId="{4DF3D0F0-7196-40D5-8D02-9C60A729A63D}" type="sibTrans" cxnId="{87AC4FC9-ABE4-4116-9754-49749652B444}">
      <dgm:prSet/>
      <dgm:spPr/>
      <dgm:t>
        <a:bodyPr/>
        <a:lstStyle/>
        <a:p>
          <a:endParaRPr lang="ru-RU">
            <a:solidFill>
              <a:srgbClr val="635F7C"/>
            </a:solidFill>
          </a:endParaRPr>
        </a:p>
      </dgm:t>
    </dgm:pt>
    <dgm:pt modelId="{84207EDF-3D30-4321-9DCF-E32C73312486}">
      <dgm:prSet phldrT="[Текст]" custT="1"/>
      <dgm:spPr/>
      <dgm:t>
        <a:bodyPr/>
        <a:lstStyle/>
        <a:p>
          <a:r>
            <a:rPr lang="ru-RU" sz="1400" b="1" smtClean="0">
              <a:solidFill>
                <a:srgbClr val="635F7C"/>
              </a:solidFill>
            </a:rPr>
            <a:t>2024 год – 1 911 775,6 т.р.</a:t>
          </a:r>
          <a:endParaRPr lang="ru-RU" sz="1400" b="1" dirty="0">
            <a:solidFill>
              <a:srgbClr val="635F7C"/>
            </a:solidFill>
          </a:endParaRPr>
        </a:p>
      </dgm:t>
    </dgm:pt>
    <dgm:pt modelId="{1D281299-DB2C-48B5-AB24-1692FABA4C3A}" type="parTrans" cxnId="{F903218B-A2D7-4867-8DBB-C603D8B7EA70}">
      <dgm:prSet/>
      <dgm:spPr/>
      <dgm:t>
        <a:bodyPr/>
        <a:lstStyle/>
        <a:p>
          <a:endParaRPr lang="ru-RU">
            <a:solidFill>
              <a:srgbClr val="635F7C"/>
            </a:solidFill>
          </a:endParaRPr>
        </a:p>
      </dgm:t>
    </dgm:pt>
    <dgm:pt modelId="{28D26517-4506-4F6E-B933-CA5D9293B0D0}" type="sibTrans" cxnId="{F903218B-A2D7-4867-8DBB-C603D8B7EA70}">
      <dgm:prSet/>
      <dgm:spPr/>
      <dgm:t>
        <a:bodyPr/>
        <a:lstStyle/>
        <a:p>
          <a:endParaRPr lang="ru-RU">
            <a:solidFill>
              <a:srgbClr val="635F7C"/>
            </a:solidFill>
          </a:endParaRPr>
        </a:p>
      </dgm:t>
    </dgm:pt>
    <dgm:pt modelId="{19240BD7-15B1-48DF-9764-3A94040113AA}" type="pres">
      <dgm:prSet presAssocID="{74911B44-E61F-4969-A595-2E98443BA1BB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72196BB8-4D04-4A69-90C5-ED0B91EC86F9}" type="pres">
      <dgm:prSet presAssocID="{7D859603-29AF-4AAD-9E97-6EFDD0C6C785}" presName="thickLine" presStyleLbl="alignNode1" presStyleIdx="0" presStyleCnt="5"/>
      <dgm:spPr/>
    </dgm:pt>
    <dgm:pt modelId="{3ACC928D-D157-420A-ABA7-8ACC70211E09}" type="pres">
      <dgm:prSet presAssocID="{7D859603-29AF-4AAD-9E97-6EFDD0C6C785}" presName="horz1" presStyleCnt="0"/>
      <dgm:spPr/>
    </dgm:pt>
    <dgm:pt modelId="{FB3C7EBB-4DA5-44A5-AC70-55172BD8577C}" type="pres">
      <dgm:prSet presAssocID="{7D859603-29AF-4AAD-9E97-6EFDD0C6C785}" presName="tx1" presStyleLbl="revTx" presStyleIdx="0" presStyleCnt="20" custScaleX="231594"/>
      <dgm:spPr/>
      <dgm:t>
        <a:bodyPr/>
        <a:lstStyle/>
        <a:p>
          <a:endParaRPr lang="ru-RU"/>
        </a:p>
      </dgm:t>
    </dgm:pt>
    <dgm:pt modelId="{657215CC-F785-4EE0-BAE1-33F9C5A77F39}" type="pres">
      <dgm:prSet presAssocID="{7D859603-29AF-4AAD-9E97-6EFDD0C6C785}" presName="vert1" presStyleCnt="0"/>
      <dgm:spPr/>
    </dgm:pt>
    <dgm:pt modelId="{082CDED2-E058-4A79-A85D-2CF73A7BB706}" type="pres">
      <dgm:prSet presAssocID="{6815D24F-4FC0-4378-A6F5-EEC81BE83161}" presName="vertSpace2a" presStyleCnt="0"/>
      <dgm:spPr/>
    </dgm:pt>
    <dgm:pt modelId="{CBE83565-C29B-44B7-8C75-87687F41A8D0}" type="pres">
      <dgm:prSet presAssocID="{6815D24F-4FC0-4378-A6F5-EEC81BE83161}" presName="horz2" presStyleCnt="0"/>
      <dgm:spPr/>
    </dgm:pt>
    <dgm:pt modelId="{ACD7A4FB-7F5D-451F-8467-99BBD4CDE960}" type="pres">
      <dgm:prSet presAssocID="{6815D24F-4FC0-4378-A6F5-EEC81BE83161}" presName="horzSpace2" presStyleCnt="0"/>
      <dgm:spPr/>
    </dgm:pt>
    <dgm:pt modelId="{F5AE4642-2F1F-4937-94F6-F9FA9247D135}" type="pres">
      <dgm:prSet presAssocID="{6815D24F-4FC0-4378-A6F5-EEC81BE83161}" presName="tx2" presStyleLbl="revTx" presStyleIdx="1" presStyleCnt="20"/>
      <dgm:spPr/>
      <dgm:t>
        <a:bodyPr/>
        <a:lstStyle/>
        <a:p>
          <a:endParaRPr lang="ru-RU"/>
        </a:p>
      </dgm:t>
    </dgm:pt>
    <dgm:pt modelId="{593C27B3-6747-4D38-9DD1-4A3D92BA9A7A}" type="pres">
      <dgm:prSet presAssocID="{6815D24F-4FC0-4378-A6F5-EEC81BE83161}" presName="vert2" presStyleCnt="0"/>
      <dgm:spPr/>
    </dgm:pt>
    <dgm:pt modelId="{DED45BBE-35C0-4CB5-B3CE-0C4E0FBF320E}" type="pres">
      <dgm:prSet presAssocID="{6815D24F-4FC0-4378-A6F5-EEC81BE83161}" presName="thinLine2b" presStyleLbl="callout" presStyleIdx="0" presStyleCnt="15"/>
      <dgm:spPr/>
    </dgm:pt>
    <dgm:pt modelId="{67B747AD-58B0-4C6D-9A50-768AE35F1547}" type="pres">
      <dgm:prSet presAssocID="{6815D24F-4FC0-4378-A6F5-EEC81BE83161}" presName="vertSpace2b" presStyleCnt="0"/>
      <dgm:spPr/>
    </dgm:pt>
    <dgm:pt modelId="{6A6DBCE4-696C-43AD-892A-425873D05E6F}" type="pres">
      <dgm:prSet presAssocID="{736DF0B7-EF0F-4518-A417-078278C2BB4C}" presName="horz2" presStyleCnt="0"/>
      <dgm:spPr/>
    </dgm:pt>
    <dgm:pt modelId="{62DCC495-F81D-4868-86A2-53F11E25F189}" type="pres">
      <dgm:prSet presAssocID="{736DF0B7-EF0F-4518-A417-078278C2BB4C}" presName="horzSpace2" presStyleCnt="0"/>
      <dgm:spPr/>
    </dgm:pt>
    <dgm:pt modelId="{D383A95B-3679-4FCB-87F9-FA6662D47047}" type="pres">
      <dgm:prSet presAssocID="{736DF0B7-EF0F-4518-A417-078278C2BB4C}" presName="tx2" presStyleLbl="revTx" presStyleIdx="2" presStyleCnt="20"/>
      <dgm:spPr/>
      <dgm:t>
        <a:bodyPr/>
        <a:lstStyle/>
        <a:p>
          <a:endParaRPr lang="ru-RU"/>
        </a:p>
      </dgm:t>
    </dgm:pt>
    <dgm:pt modelId="{C6D44243-78E3-4F50-BE5A-42F71B3D52D2}" type="pres">
      <dgm:prSet presAssocID="{736DF0B7-EF0F-4518-A417-078278C2BB4C}" presName="vert2" presStyleCnt="0"/>
      <dgm:spPr/>
    </dgm:pt>
    <dgm:pt modelId="{2724CD6F-13D9-4CFA-90B8-C8F16A215A3E}" type="pres">
      <dgm:prSet presAssocID="{736DF0B7-EF0F-4518-A417-078278C2BB4C}" presName="thinLine2b" presStyleLbl="callout" presStyleIdx="1" presStyleCnt="15"/>
      <dgm:spPr/>
    </dgm:pt>
    <dgm:pt modelId="{5B1B4474-7C8B-45B3-AD1B-397E3E8E8A64}" type="pres">
      <dgm:prSet presAssocID="{736DF0B7-EF0F-4518-A417-078278C2BB4C}" presName="vertSpace2b" presStyleCnt="0"/>
      <dgm:spPr/>
    </dgm:pt>
    <dgm:pt modelId="{7CFCDDB0-B0FF-4FD5-BC5C-42D93F97BADA}" type="pres">
      <dgm:prSet presAssocID="{84207EDF-3D30-4321-9DCF-E32C73312486}" presName="horz2" presStyleCnt="0"/>
      <dgm:spPr/>
    </dgm:pt>
    <dgm:pt modelId="{EC484A57-03F7-4603-87FB-121A3C8A8410}" type="pres">
      <dgm:prSet presAssocID="{84207EDF-3D30-4321-9DCF-E32C73312486}" presName="horzSpace2" presStyleCnt="0"/>
      <dgm:spPr/>
    </dgm:pt>
    <dgm:pt modelId="{E85D5381-5904-4157-85A6-C83212F2DFD1}" type="pres">
      <dgm:prSet presAssocID="{84207EDF-3D30-4321-9DCF-E32C73312486}" presName="tx2" presStyleLbl="revTx" presStyleIdx="3" presStyleCnt="20"/>
      <dgm:spPr/>
      <dgm:t>
        <a:bodyPr/>
        <a:lstStyle/>
        <a:p>
          <a:endParaRPr lang="ru-RU"/>
        </a:p>
      </dgm:t>
    </dgm:pt>
    <dgm:pt modelId="{BA4577DD-FD32-4A54-9CE0-0959DDCC06BB}" type="pres">
      <dgm:prSet presAssocID="{84207EDF-3D30-4321-9DCF-E32C73312486}" presName="vert2" presStyleCnt="0"/>
      <dgm:spPr/>
    </dgm:pt>
    <dgm:pt modelId="{0D19FB97-76EF-4F9A-9BF1-68F6EC493A8B}" type="pres">
      <dgm:prSet presAssocID="{84207EDF-3D30-4321-9DCF-E32C73312486}" presName="thinLine2b" presStyleLbl="callout" presStyleIdx="2" presStyleCnt="15"/>
      <dgm:spPr/>
    </dgm:pt>
    <dgm:pt modelId="{1E6C804B-3F04-4748-BB13-480CF4F68F07}" type="pres">
      <dgm:prSet presAssocID="{84207EDF-3D30-4321-9DCF-E32C73312486}" presName="vertSpace2b" presStyleCnt="0"/>
      <dgm:spPr/>
    </dgm:pt>
    <dgm:pt modelId="{20A434E7-4D5F-4E2D-8731-8A38C2C3FDD1}" type="pres">
      <dgm:prSet presAssocID="{693BB230-2DCA-4C17-A95F-0140C4E12985}" presName="thickLine" presStyleLbl="alignNode1" presStyleIdx="1" presStyleCnt="5"/>
      <dgm:spPr/>
    </dgm:pt>
    <dgm:pt modelId="{761E0DE7-5A29-493C-A320-B45144F42FF1}" type="pres">
      <dgm:prSet presAssocID="{693BB230-2DCA-4C17-A95F-0140C4E12985}" presName="horz1" presStyleCnt="0"/>
      <dgm:spPr/>
    </dgm:pt>
    <dgm:pt modelId="{5A64635A-F45B-47C8-9E94-F32BF630AF63}" type="pres">
      <dgm:prSet presAssocID="{693BB230-2DCA-4C17-A95F-0140C4E12985}" presName="tx1" presStyleLbl="revTx" presStyleIdx="4" presStyleCnt="20" custScaleX="228780"/>
      <dgm:spPr/>
      <dgm:t>
        <a:bodyPr/>
        <a:lstStyle/>
        <a:p>
          <a:endParaRPr lang="ru-RU"/>
        </a:p>
      </dgm:t>
    </dgm:pt>
    <dgm:pt modelId="{F0511C19-E996-4C35-9649-285C840A5851}" type="pres">
      <dgm:prSet presAssocID="{693BB230-2DCA-4C17-A95F-0140C4E12985}" presName="vert1" presStyleCnt="0"/>
      <dgm:spPr/>
    </dgm:pt>
    <dgm:pt modelId="{B4835DB3-DFA5-4E83-A70E-D5D7958C7B91}" type="pres">
      <dgm:prSet presAssocID="{C188FF51-D8C9-40BE-B6A0-8C67FFB141F6}" presName="vertSpace2a" presStyleCnt="0"/>
      <dgm:spPr/>
    </dgm:pt>
    <dgm:pt modelId="{D4A59890-0744-4392-A82D-FB78E5C42E8D}" type="pres">
      <dgm:prSet presAssocID="{C188FF51-D8C9-40BE-B6A0-8C67FFB141F6}" presName="horz2" presStyleCnt="0"/>
      <dgm:spPr/>
    </dgm:pt>
    <dgm:pt modelId="{00D90F04-B4AE-4C58-B408-2247F01CC48E}" type="pres">
      <dgm:prSet presAssocID="{C188FF51-D8C9-40BE-B6A0-8C67FFB141F6}" presName="horzSpace2" presStyleCnt="0"/>
      <dgm:spPr/>
    </dgm:pt>
    <dgm:pt modelId="{5C453B25-7ED8-4EB2-B4EE-EBC39CB5E970}" type="pres">
      <dgm:prSet presAssocID="{C188FF51-D8C9-40BE-B6A0-8C67FFB141F6}" presName="tx2" presStyleLbl="revTx" presStyleIdx="5" presStyleCnt="20"/>
      <dgm:spPr/>
      <dgm:t>
        <a:bodyPr/>
        <a:lstStyle/>
        <a:p>
          <a:endParaRPr lang="ru-RU"/>
        </a:p>
      </dgm:t>
    </dgm:pt>
    <dgm:pt modelId="{2CF3A3CC-2C27-46EE-AEC9-F6785C017046}" type="pres">
      <dgm:prSet presAssocID="{C188FF51-D8C9-40BE-B6A0-8C67FFB141F6}" presName="vert2" presStyleCnt="0"/>
      <dgm:spPr/>
    </dgm:pt>
    <dgm:pt modelId="{37C80535-C181-4B84-A812-2245412059F5}" type="pres">
      <dgm:prSet presAssocID="{C188FF51-D8C9-40BE-B6A0-8C67FFB141F6}" presName="thinLine2b" presStyleLbl="callout" presStyleIdx="3" presStyleCnt="15"/>
      <dgm:spPr/>
    </dgm:pt>
    <dgm:pt modelId="{235598C7-8331-4AD1-9CE5-B6390AB78D97}" type="pres">
      <dgm:prSet presAssocID="{C188FF51-D8C9-40BE-B6A0-8C67FFB141F6}" presName="vertSpace2b" presStyleCnt="0"/>
      <dgm:spPr/>
    </dgm:pt>
    <dgm:pt modelId="{4E8A5399-6B1C-45D7-983C-F2C8EEB06FC5}" type="pres">
      <dgm:prSet presAssocID="{6B7F4C2C-12D1-4E9F-9F1B-E930C1F89383}" presName="horz2" presStyleCnt="0"/>
      <dgm:spPr/>
    </dgm:pt>
    <dgm:pt modelId="{EF7EC479-9382-49EB-B733-55679974393D}" type="pres">
      <dgm:prSet presAssocID="{6B7F4C2C-12D1-4E9F-9F1B-E930C1F89383}" presName="horzSpace2" presStyleCnt="0"/>
      <dgm:spPr/>
    </dgm:pt>
    <dgm:pt modelId="{71618164-0FDF-40C6-BA01-C8F719DC1B4B}" type="pres">
      <dgm:prSet presAssocID="{6B7F4C2C-12D1-4E9F-9F1B-E930C1F89383}" presName="tx2" presStyleLbl="revTx" presStyleIdx="6" presStyleCnt="20"/>
      <dgm:spPr/>
      <dgm:t>
        <a:bodyPr/>
        <a:lstStyle/>
        <a:p>
          <a:endParaRPr lang="ru-RU"/>
        </a:p>
      </dgm:t>
    </dgm:pt>
    <dgm:pt modelId="{C85B534A-DD66-4C92-A0D9-3DB29D1FEF6C}" type="pres">
      <dgm:prSet presAssocID="{6B7F4C2C-12D1-4E9F-9F1B-E930C1F89383}" presName="vert2" presStyleCnt="0"/>
      <dgm:spPr/>
    </dgm:pt>
    <dgm:pt modelId="{69011AC1-B6B8-4F36-B2E6-50174B688F6B}" type="pres">
      <dgm:prSet presAssocID="{6B7F4C2C-12D1-4E9F-9F1B-E930C1F89383}" presName="thinLine2b" presStyleLbl="callout" presStyleIdx="4" presStyleCnt="15"/>
      <dgm:spPr/>
    </dgm:pt>
    <dgm:pt modelId="{E36A023A-D4C4-49A7-AFA4-1E49F49818D3}" type="pres">
      <dgm:prSet presAssocID="{6B7F4C2C-12D1-4E9F-9F1B-E930C1F89383}" presName="vertSpace2b" presStyleCnt="0"/>
      <dgm:spPr/>
    </dgm:pt>
    <dgm:pt modelId="{329A23D4-94BD-4198-8E6F-E0BF1E36CCE5}" type="pres">
      <dgm:prSet presAssocID="{BEBE6668-539B-41AC-A63A-2CBD47E63178}" presName="horz2" presStyleCnt="0"/>
      <dgm:spPr/>
    </dgm:pt>
    <dgm:pt modelId="{6395E7CF-7D37-4022-BC18-26705B0177C6}" type="pres">
      <dgm:prSet presAssocID="{BEBE6668-539B-41AC-A63A-2CBD47E63178}" presName="horzSpace2" presStyleCnt="0"/>
      <dgm:spPr/>
    </dgm:pt>
    <dgm:pt modelId="{752BECEE-FF1E-4B6E-B689-4133F04BCECA}" type="pres">
      <dgm:prSet presAssocID="{BEBE6668-539B-41AC-A63A-2CBD47E63178}" presName="tx2" presStyleLbl="revTx" presStyleIdx="7" presStyleCnt="20"/>
      <dgm:spPr/>
      <dgm:t>
        <a:bodyPr/>
        <a:lstStyle/>
        <a:p>
          <a:endParaRPr lang="ru-RU"/>
        </a:p>
      </dgm:t>
    </dgm:pt>
    <dgm:pt modelId="{0A91CEE2-0A5A-417D-8789-4A5A97C2517E}" type="pres">
      <dgm:prSet presAssocID="{BEBE6668-539B-41AC-A63A-2CBD47E63178}" presName="vert2" presStyleCnt="0"/>
      <dgm:spPr/>
    </dgm:pt>
    <dgm:pt modelId="{C57F255B-B1D3-409C-A20E-E7CB0800C4E2}" type="pres">
      <dgm:prSet presAssocID="{BEBE6668-539B-41AC-A63A-2CBD47E63178}" presName="thinLine2b" presStyleLbl="callout" presStyleIdx="5" presStyleCnt="15"/>
      <dgm:spPr/>
    </dgm:pt>
    <dgm:pt modelId="{CB07025D-8D31-4415-9516-2B10846EC2A1}" type="pres">
      <dgm:prSet presAssocID="{BEBE6668-539B-41AC-A63A-2CBD47E63178}" presName="vertSpace2b" presStyleCnt="0"/>
      <dgm:spPr/>
    </dgm:pt>
    <dgm:pt modelId="{07AFB97E-BC55-4D8A-A912-39F33D69BAC5}" type="pres">
      <dgm:prSet presAssocID="{F5538214-A794-477D-AA32-05187204ECBD}" presName="thickLine" presStyleLbl="alignNode1" presStyleIdx="2" presStyleCnt="5"/>
      <dgm:spPr/>
    </dgm:pt>
    <dgm:pt modelId="{8DA91D5C-3067-4EE5-9E95-92A806C8850B}" type="pres">
      <dgm:prSet presAssocID="{F5538214-A794-477D-AA32-05187204ECBD}" presName="horz1" presStyleCnt="0"/>
      <dgm:spPr/>
    </dgm:pt>
    <dgm:pt modelId="{AB22E7F7-ED16-42AD-84C9-8F732B10D7C7}" type="pres">
      <dgm:prSet presAssocID="{F5538214-A794-477D-AA32-05187204ECBD}" presName="tx1" presStyleLbl="revTx" presStyleIdx="8" presStyleCnt="20" custScaleX="228780"/>
      <dgm:spPr/>
      <dgm:t>
        <a:bodyPr/>
        <a:lstStyle/>
        <a:p>
          <a:endParaRPr lang="ru-RU"/>
        </a:p>
      </dgm:t>
    </dgm:pt>
    <dgm:pt modelId="{85973781-11EA-4F43-892F-79898077B3BE}" type="pres">
      <dgm:prSet presAssocID="{F5538214-A794-477D-AA32-05187204ECBD}" presName="vert1" presStyleCnt="0"/>
      <dgm:spPr/>
    </dgm:pt>
    <dgm:pt modelId="{07D7FD9D-E253-4F79-8C82-11F5FCC9D26B}" type="pres">
      <dgm:prSet presAssocID="{CCB6AA9B-7DA8-4D62-88AB-B8804C8B9A5B}" presName="vertSpace2a" presStyleCnt="0"/>
      <dgm:spPr/>
    </dgm:pt>
    <dgm:pt modelId="{8F6869A5-C725-4644-A86C-68976F353281}" type="pres">
      <dgm:prSet presAssocID="{CCB6AA9B-7DA8-4D62-88AB-B8804C8B9A5B}" presName="horz2" presStyleCnt="0"/>
      <dgm:spPr/>
    </dgm:pt>
    <dgm:pt modelId="{312BE3D7-72E7-417E-BD30-8DA6473ECA19}" type="pres">
      <dgm:prSet presAssocID="{CCB6AA9B-7DA8-4D62-88AB-B8804C8B9A5B}" presName="horzSpace2" presStyleCnt="0"/>
      <dgm:spPr/>
    </dgm:pt>
    <dgm:pt modelId="{C9B471AF-B7EE-4BD4-83A8-56EC42A304D9}" type="pres">
      <dgm:prSet presAssocID="{CCB6AA9B-7DA8-4D62-88AB-B8804C8B9A5B}" presName="tx2" presStyleLbl="revTx" presStyleIdx="9" presStyleCnt="20"/>
      <dgm:spPr/>
      <dgm:t>
        <a:bodyPr/>
        <a:lstStyle/>
        <a:p>
          <a:endParaRPr lang="ru-RU"/>
        </a:p>
      </dgm:t>
    </dgm:pt>
    <dgm:pt modelId="{068ABA44-24EE-4DFB-9602-2758489FE72C}" type="pres">
      <dgm:prSet presAssocID="{CCB6AA9B-7DA8-4D62-88AB-B8804C8B9A5B}" presName="vert2" presStyleCnt="0"/>
      <dgm:spPr/>
    </dgm:pt>
    <dgm:pt modelId="{3D186035-07EC-46D4-ADAD-042D94A408AA}" type="pres">
      <dgm:prSet presAssocID="{CCB6AA9B-7DA8-4D62-88AB-B8804C8B9A5B}" presName="thinLine2b" presStyleLbl="callout" presStyleIdx="6" presStyleCnt="15"/>
      <dgm:spPr/>
    </dgm:pt>
    <dgm:pt modelId="{63932471-5D78-4659-9819-BC151B2A1CDA}" type="pres">
      <dgm:prSet presAssocID="{CCB6AA9B-7DA8-4D62-88AB-B8804C8B9A5B}" presName="vertSpace2b" presStyleCnt="0"/>
      <dgm:spPr/>
    </dgm:pt>
    <dgm:pt modelId="{38C9B0ED-939B-42DF-9F67-58F9727DD0EE}" type="pres">
      <dgm:prSet presAssocID="{25145A01-78DF-4168-8D43-3159F023C748}" presName="horz2" presStyleCnt="0"/>
      <dgm:spPr/>
    </dgm:pt>
    <dgm:pt modelId="{50DB20D0-7098-401B-B663-AC3448BD774E}" type="pres">
      <dgm:prSet presAssocID="{25145A01-78DF-4168-8D43-3159F023C748}" presName="horzSpace2" presStyleCnt="0"/>
      <dgm:spPr/>
    </dgm:pt>
    <dgm:pt modelId="{6E6FED79-B434-4E1B-9506-B6C490FB3BF3}" type="pres">
      <dgm:prSet presAssocID="{25145A01-78DF-4168-8D43-3159F023C748}" presName="tx2" presStyleLbl="revTx" presStyleIdx="10" presStyleCnt="20"/>
      <dgm:spPr/>
      <dgm:t>
        <a:bodyPr/>
        <a:lstStyle/>
        <a:p>
          <a:endParaRPr lang="ru-RU"/>
        </a:p>
      </dgm:t>
    </dgm:pt>
    <dgm:pt modelId="{DF072540-DF0A-4D9A-97D3-1B4E0BF40CDD}" type="pres">
      <dgm:prSet presAssocID="{25145A01-78DF-4168-8D43-3159F023C748}" presName="vert2" presStyleCnt="0"/>
      <dgm:spPr/>
    </dgm:pt>
    <dgm:pt modelId="{2F7842DA-FBA4-42F2-B240-085F8471CE7E}" type="pres">
      <dgm:prSet presAssocID="{25145A01-78DF-4168-8D43-3159F023C748}" presName="thinLine2b" presStyleLbl="callout" presStyleIdx="7" presStyleCnt="15"/>
      <dgm:spPr/>
    </dgm:pt>
    <dgm:pt modelId="{36CDCB5D-E38E-4038-91CD-16DCBA6317BF}" type="pres">
      <dgm:prSet presAssocID="{25145A01-78DF-4168-8D43-3159F023C748}" presName="vertSpace2b" presStyleCnt="0"/>
      <dgm:spPr/>
    </dgm:pt>
    <dgm:pt modelId="{C6B464C6-8E84-4B26-8A1C-56268EE076FA}" type="pres">
      <dgm:prSet presAssocID="{94168EBA-4C13-4739-B6DC-C1C6032D3775}" presName="horz2" presStyleCnt="0"/>
      <dgm:spPr/>
    </dgm:pt>
    <dgm:pt modelId="{2BBA07B6-46FF-486E-8C0E-529F1CCD15E6}" type="pres">
      <dgm:prSet presAssocID="{94168EBA-4C13-4739-B6DC-C1C6032D3775}" presName="horzSpace2" presStyleCnt="0"/>
      <dgm:spPr/>
    </dgm:pt>
    <dgm:pt modelId="{F11506E1-3EFC-462A-93D9-8C913CE27085}" type="pres">
      <dgm:prSet presAssocID="{94168EBA-4C13-4739-B6DC-C1C6032D3775}" presName="tx2" presStyleLbl="revTx" presStyleIdx="11" presStyleCnt="20"/>
      <dgm:spPr/>
      <dgm:t>
        <a:bodyPr/>
        <a:lstStyle/>
        <a:p>
          <a:endParaRPr lang="ru-RU"/>
        </a:p>
      </dgm:t>
    </dgm:pt>
    <dgm:pt modelId="{8C12FA74-EA0A-4EF1-97A4-F825F9D4F328}" type="pres">
      <dgm:prSet presAssocID="{94168EBA-4C13-4739-B6DC-C1C6032D3775}" presName="vert2" presStyleCnt="0"/>
      <dgm:spPr/>
    </dgm:pt>
    <dgm:pt modelId="{AC4B3276-F07B-4577-9A11-5C1CAD9797AC}" type="pres">
      <dgm:prSet presAssocID="{94168EBA-4C13-4739-B6DC-C1C6032D3775}" presName="thinLine2b" presStyleLbl="callout" presStyleIdx="8" presStyleCnt="15"/>
      <dgm:spPr/>
    </dgm:pt>
    <dgm:pt modelId="{B3E25047-BA66-4C48-9E7F-F548931AA5A6}" type="pres">
      <dgm:prSet presAssocID="{94168EBA-4C13-4739-B6DC-C1C6032D3775}" presName="vertSpace2b" presStyleCnt="0"/>
      <dgm:spPr/>
    </dgm:pt>
    <dgm:pt modelId="{DC94AA8F-5B6D-42E3-83C6-9B4FA321A7D0}" type="pres">
      <dgm:prSet presAssocID="{D2AF0D4A-C3B7-41F5-8730-A4BC3B6C3112}" presName="thickLine" presStyleLbl="alignNode1" presStyleIdx="3" presStyleCnt="5"/>
      <dgm:spPr/>
    </dgm:pt>
    <dgm:pt modelId="{19B4859C-F7D5-40D6-B6CE-6DEE288C5C3C}" type="pres">
      <dgm:prSet presAssocID="{D2AF0D4A-C3B7-41F5-8730-A4BC3B6C3112}" presName="horz1" presStyleCnt="0"/>
      <dgm:spPr/>
    </dgm:pt>
    <dgm:pt modelId="{2D5B0D13-D27C-4F14-A7A1-2C493FB9DF95}" type="pres">
      <dgm:prSet presAssocID="{D2AF0D4A-C3B7-41F5-8730-A4BC3B6C3112}" presName="tx1" presStyleLbl="revTx" presStyleIdx="12" presStyleCnt="20" custScaleX="228780"/>
      <dgm:spPr/>
      <dgm:t>
        <a:bodyPr/>
        <a:lstStyle/>
        <a:p>
          <a:endParaRPr lang="ru-RU"/>
        </a:p>
      </dgm:t>
    </dgm:pt>
    <dgm:pt modelId="{79DC7691-1CFF-44EF-9A07-CA739C1E1CB9}" type="pres">
      <dgm:prSet presAssocID="{D2AF0D4A-C3B7-41F5-8730-A4BC3B6C3112}" presName="vert1" presStyleCnt="0"/>
      <dgm:spPr/>
    </dgm:pt>
    <dgm:pt modelId="{14B158D8-8110-4943-BD22-C7CF1E8F85C4}" type="pres">
      <dgm:prSet presAssocID="{4498E0A2-032A-4207-A02F-3BE812A341AD}" presName="vertSpace2a" presStyleCnt="0"/>
      <dgm:spPr/>
    </dgm:pt>
    <dgm:pt modelId="{9AA1338C-A69A-47A9-A3ED-7E86A854C6D8}" type="pres">
      <dgm:prSet presAssocID="{4498E0A2-032A-4207-A02F-3BE812A341AD}" presName="horz2" presStyleCnt="0"/>
      <dgm:spPr/>
    </dgm:pt>
    <dgm:pt modelId="{F042A912-89AC-487D-A4F7-850B855D2904}" type="pres">
      <dgm:prSet presAssocID="{4498E0A2-032A-4207-A02F-3BE812A341AD}" presName="horzSpace2" presStyleCnt="0"/>
      <dgm:spPr/>
    </dgm:pt>
    <dgm:pt modelId="{7D0A2AA3-1156-467A-86B7-FCC4414EF405}" type="pres">
      <dgm:prSet presAssocID="{4498E0A2-032A-4207-A02F-3BE812A341AD}" presName="tx2" presStyleLbl="revTx" presStyleIdx="13" presStyleCnt="20"/>
      <dgm:spPr/>
      <dgm:t>
        <a:bodyPr/>
        <a:lstStyle/>
        <a:p>
          <a:endParaRPr lang="ru-RU"/>
        </a:p>
      </dgm:t>
    </dgm:pt>
    <dgm:pt modelId="{F436F88D-AB11-49EE-85D6-DF5EDB8CF714}" type="pres">
      <dgm:prSet presAssocID="{4498E0A2-032A-4207-A02F-3BE812A341AD}" presName="vert2" presStyleCnt="0"/>
      <dgm:spPr/>
    </dgm:pt>
    <dgm:pt modelId="{7154CFC4-EA9D-4A22-8884-C4ED56429A5C}" type="pres">
      <dgm:prSet presAssocID="{4498E0A2-032A-4207-A02F-3BE812A341AD}" presName="thinLine2b" presStyleLbl="callout" presStyleIdx="9" presStyleCnt="15"/>
      <dgm:spPr/>
    </dgm:pt>
    <dgm:pt modelId="{A24A84D1-A324-4BAA-A961-323A28F2EBBC}" type="pres">
      <dgm:prSet presAssocID="{4498E0A2-032A-4207-A02F-3BE812A341AD}" presName="vertSpace2b" presStyleCnt="0"/>
      <dgm:spPr/>
    </dgm:pt>
    <dgm:pt modelId="{518BF1C0-938D-4518-80A1-5C3141A7C78A}" type="pres">
      <dgm:prSet presAssocID="{2D280914-E875-49B2-820C-DC0D86E70317}" presName="horz2" presStyleCnt="0"/>
      <dgm:spPr/>
    </dgm:pt>
    <dgm:pt modelId="{D4973CEB-BB63-48B7-B769-0069D4E5995B}" type="pres">
      <dgm:prSet presAssocID="{2D280914-E875-49B2-820C-DC0D86E70317}" presName="horzSpace2" presStyleCnt="0"/>
      <dgm:spPr/>
    </dgm:pt>
    <dgm:pt modelId="{E20457CF-83C4-4C64-9F99-B3DD0D7D6E60}" type="pres">
      <dgm:prSet presAssocID="{2D280914-E875-49B2-820C-DC0D86E70317}" presName="tx2" presStyleLbl="revTx" presStyleIdx="14" presStyleCnt="20"/>
      <dgm:spPr/>
      <dgm:t>
        <a:bodyPr/>
        <a:lstStyle/>
        <a:p>
          <a:endParaRPr lang="ru-RU"/>
        </a:p>
      </dgm:t>
    </dgm:pt>
    <dgm:pt modelId="{5DC0A1EC-DA0A-4730-957E-EC589CA17F14}" type="pres">
      <dgm:prSet presAssocID="{2D280914-E875-49B2-820C-DC0D86E70317}" presName="vert2" presStyleCnt="0"/>
      <dgm:spPr/>
    </dgm:pt>
    <dgm:pt modelId="{C10C66E0-D86D-4100-8F45-EDAA5A3CCA35}" type="pres">
      <dgm:prSet presAssocID="{2D280914-E875-49B2-820C-DC0D86E70317}" presName="thinLine2b" presStyleLbl="callout" presStyleIdx="10" presStyleCnt="15"/>
      <dgm:spPr/>
    </dgm:pt>
    <dgm:pt modelId="{BC3F3B54-7DF0-4FE6-93FD-B6371D52315A}" type="pres">
      <dgm:prSet presAssocID="{2D280914-E875-49B2-820C-DC0D86E70317}" presName="vertSpace2b" presStyleCnt="0"/>
      <dgm:spPr/>
    </dgm:pt>
    <dgm:pt modelId="{F37E049F-BBA3-49F1-8F76-8BD3F8BE7CF9}" type="pres">
      <dgm:prSet presAssocID="{D8B2AEA3-C952-42F5-8399-F88E2B2D0FD6}" presName="horz2" presStyleCnt="0"/>
      <dgm:spPr/>
    </dgm:pt>
    <dgm:pt modelId="{33E84AE6-762D-416B-BD87-88435C847478}" type="pres">
      <dgm:prSet presAssocID="{D8B2AEA3-C952-42F5-8399-F88E2B2D0FD6}" presName="horzSpace2" presStyleCnt="0"/>
      <dgm:spPr/>
    </dgm:pt>
    <dgm:pt modelId="{617ED86E-2041-4F91-AC8E-DB3A2A01ECCE}" type="pres">
      <dgm:prSet presAssocID="{D8B2AEA3-C952-42F5-8399-F88E2B2D0FD6}" presName="tx2" presStyleLbl="revTx" presStyleIdx="15" presStyleCnt="20"/>
      <dgm:spPr/>
      <dgm:t>
        <a:bodyPr/>
        <a:lstStyle/>
        <a:p>
          <a:endParaRPr lang="ru-RU"/>
        </a:p>
      </dgm:t>
    </dgm:pt>
    <dgm:pt modelId="{C003993E-870A-490B-9C3E-6ED4636AA1BD}" type="pres">
      <dgm:prSet presAssocID="{D8B2AEA3-C952-42F5-8399-F88E2B2D0FD6}" presName="vert2" presStyleCnt="0"/>
      <dgm:spPr/>
    </dgm:pt>
    <dgm:pt modelId="{EB3AAC40-814F-4182-9593-C6ADAAC79DF2}" type="pres">
      <dgm:prSet presAssocID="{D8B2AEA3-C952-42F5-8399-F88E2B2D0FD6}" presName="thinLine2b" presStyleLbl="callout" presStyleIdx="11" presStyleCnt="15"/>
      <dgm:spPr/>
    </dgm:pt>
    <dgm:pt modelId="{A2209DC2-CC5E-46A5-B0F9-0CC175A2500E}" type="pres">
      <dgm:prSet presAssocID="{D8B2AEA3-C952-42F5-8399-F88E2B2D0FD6}" presName="vertSpace2b" presStyleCnt="0"/>
      <dgm:spPr/>
    </dgm:pt>
    <dgm:pt modelId="{70A14DA8-2035-49CB-9B73-C680E43AFBFA}" type="pres">
      <dgm:prSet presAssocID="{9BAD150A-07B8-448A-8F08-88F93322221D}" presName="thickLine" presStyleLbl="alignNode1" presStyleIdx="4" presStyleCnt="5"/>
      <dgm:spPr/>
    </dgm:pt>
    <dgm:pt modelId="{A5993B29-B0C7-4485-9EE6-0F734717313C}" type="pres">
      <dgm:prSet presAssocID="{9BAD150A-07B8-448A-8F08-88F93322221D}" presName="horz1" presStyleCnt="0"/>
      <dgm:spPr/>
    </dgm:pt>
    <dgm:pt modelId="{24D26571-B65B-425D-8339-E5599914AEC2}" type="pres">
      <dgm:prSet presAssocID="{9BAD150A-07B8-448A-8F08-88F93322221D}" presName="tx1" presStyleLbl="revTx" presStyleIdx="16" presStyleCnt="20" custScaleX="228780"/>
      <dgm:spPr/>
      <dgm:t>
        <a:bodyPr/>
        <a:lstStyle/>
        <a:p>
          <a:endParaRPr lang="ru-RU"/>
        </a:p>
      </dgm:t>
    </dgm:pt>
    <dgm:pt modelId="{CB04EE1F-E653-48F4-960F-6E0510375F90}" type="pres">
      <dgm:prSet presAssocID="{9BAD150A-07B8-448A-8F08-88F93322221D}" presName="vert1" presStyleCnt="0"/>
      <dgm:spPr/>
    </dgm:pt>
    <dgm:pt modelId="{44715609-71D7-44E6-BCE0-D66BDEFAFE96}" type="pres">
      <dgm:prSet presAssocID="{4062F81A-1F1F-4A4B-B392-3FED28E812B0}" presName="vertSpace2a" presStyleCnt="0"/>
      <dgm:spPr/>
    </dgm:pt>
    <dgm:pt modelId="{C687AA8D-21A3-4F0E-9938-947D86FA4D3A}" type="pres">
      <dgm:prSet presAssocID="{4062F81A-1F1F-4A4B-B392-3FED28E812B0}" presName="horz2" presStyleCnt="0"/>
      <dgm:spPr/>
    </dgm:pt>
    <dgm:pt modelId="{63EEE0FE-66D5-4AFB-9648-5FF914E75538}" type="pres">
      <dgm:prSet presAssocID="{4062F81A-1F1F-4A4B-B392-3FED28E812B0}" presName="horzSpace2" presStyleCnt="0"/>
      <dgm:spPr/>
    </dgm:pt>
    <dgm:pt modelId="{50128B53-EAEF-44D6-886B-692964032DDA}" type="pres">
      <dgm:prSet presAssocID="{4062F81A-1F1F-4A4B-B392-3FED28E812B0}" presName="tx2" presStyleLbl="revTx" presStyleIdx="17" presStyleCnt="20"/>
      <dgm:spPr/>
      <dgm:t>
        <a:bodyPr/>
        <a:lstStyle/>
        <a:p>
          <a:endParaRPr lang="ru-RU"/>
        </a:p>
      </dgm:t>
    </dgm:pt>
    <dgm:pt modelId="{7D3A9244-4835-4B32-8E9B-79502BA1F72A}" type="pres">
      <dgm:prSet presAssocID="{4062F81A-1F1F-4A4B-B392-3FED28E812B0}" presName="vert2" presStyleCnt="0"/>
      <dgm:spPr/>
    </dgm:pt>
    <dgm:pt modelId="{D5E71146-D25B-42FB-BBE0-FB1EBD246862}" type="pres">
      <dgm:prSet presAssocID="{4062F81A-1F1F-4A4B-B392-3FED28E812B0}" presName="thinLine2b" presStyleLbl="callout" presStyleIdx="12" presStyleCnt="15"/>
      <dgm:spPr/>
    </dgm:pt>
    <dgm:pt modelId="{2B2E6548-E323-49DA-B70D-483090D6C519}" type="pres">
      <dgm:prSet presAssocID="{4062F81A-1F1F-4A4B-B392-3FED28E812B0}" presName="vertSpace2b" presStyleCnt="0"/>
      <dgm:spPr/>
    </dgm:pt>
    <dgm:pt modelId="{8AE4B596-5CFA-499F-8679-E6FCFD189CED}" type="pres">
      <dgm:prSet presAssocID="{8E076DF5-A967-41C4-8820-CC0424DA037A}" presName="horz2" presStyleCnt="0"/>
      <dgm:spPr/>
    </dgm:pt>
    <dgm:pt modelId="{FB0D9848-C9F1-480C-B4E5-E6AA114AA24A}" type="pres">
      <dgm:prSet presAssocID="{8E076DF5-A967-41C4-8820-CC0424DA037A}" presName="horzSpace2" presStyleCnt="0"/>
      <dgm:spPr/>
    </dgm:pt>
    <dgm:pt modelId="{B49D840A-A02C-48FF-94D0-17FDA01F4BBD}" type="pres">
      <dgm:prSet presAssocID="{8E076DF5-A967-41C4-8820-CC0424DA037A}" presName="tx2" presStyleLbl="revTx" presStyleIdx="18" presStyleCnt="20"/>
      <dgm:spPr/>
      <dgm:t>
        <a:bodyPr/>
        <a:lstStyle/>
        <a:p>
          <a:endParaRPr lang="ru-RU"/>
        </a:p>
      </dgm:t>
    </dgm:pt>
    <dgm:pt modelId="{52D753A9-C140-4179-8839-7BED1B2B7E53}" type="pres">
      <dgm:prSet presAssocID="{8E076DF5-A967-41C4-8820-CC0424DA037A}" presName="vert2" presStyleCnt="0"/>
      <dgm:spPr/>
    </dgm:pt>
    <dgm:pt modelId="{83671907-ECC9-46C3-A96D-EF012BA7553B}" type="pres">
      <dgm:prSet presAssocID="{8E076DF5-A967-41C4-8820-CC0424DA037A}" presName="thinLine2b" presStyleLbl="callout" presStyleIdx="13" presStyleCnt="15"/>
      <dgm:spPr/>
    </dgm:pt>
    <dgm:pt modelId="{BBF87CBA-9FC6-4DFC-B3A5-F222E101B09A}" type="pres">
      <dgm:prSet presAssocID="{8E076DF5-A967-41C4-8820-CC0424DA037A}" presName="vertSpace2b" presStyleCnt="0"/>
      <dgm:spPr/>
    </dgm:pt>
    <dgm:pt modelId="{0FBAABB7-D2D4-4462-A3F3-75AEEBD614B9}" type="pres">
      <dgm:prSet presAssocID="{712B5DE2-8F04-48E3-B063-7FCB198B6654}" presName="horz2" presStyleCnt="0"/>
      <dgm:spPr/>
    </dgm:pt>
    <dgm:pt modelId="{77D52391-0F40-4E4B-AC95-B8EFAFD95F0D}" type="pres">
      <dgm:prSet presAssocID="{712B5DE2-8F04-48E3-B063-7FCB198B6654}" presName="horzSpace2" presStyleCnt="0"/>
      <dgm:spPr/>
    </dgm:pt>
    <dgm:pt modelId="{8EE31B50-1B8B-42F7-8764-CC29C9CA73DC}" type="pres">
      <dgm:prSet presAssocID="{712B5DE2-8F04-48E3-B063-7FCB198B6654}" presName="tx2" presStyleLbl="revTx" presStyleIdx="19" presStyleCnt="20"/>
      <dgm:spPr/>
      <dgm:t>
        <a:bodyPr/>
        <a:lstStyle/>
        <a:p>
          <a:endParaRPr lang="ru-RU"/>
        </a:p>
      </dgm:t>
    </dgm:pt>
    <dgm:pt modelId="{38C6B29B-21EF-42F5-A744-4689DF26ECA7}" type="pres">
      <dgm:prSet presAssocID="{712B5DE2-8F04-48E3-B063-7FCB198B6654}" presName="vert2" presStyleCnt="0"/>
      <dgm:spPr/>
    </dgm:pt>
    <dgm:pt modelId="{4C27668C-18C8-44AE-9839-3ABFD2E9451D}" type="pres">
      <dgm:prSet presAssocID="{712B5DE2-8F04-48E3-B063-7FCB198B6654}" presName="thinLine2b" presStyleLbl="callout" presStyleIdx="14" presStyleCnt="15"/>
      <dgm:spPr/>
    </dgm:pt>
    <dgm:pt modelId="{23710642-F48A-45A7-AA51-A5BE16DD2B3F}" type="pres">
      <dgm:prSet presAssocID="{712B5DE2-8F04-48E3-B063-7FCB198B6654}" presName="vertSpace2b" presStyleCnt="0"/>
      <dgm:spPr/>
    </dgm:pt>
  </dgm:ptLst>
  <dgm:cxnLst>
    <dgm:cxn modelId="{691D240B-A6D5-4EE7-87E6-D8D4B08E91D4}" type="presOf" srcId="{C188FF51-D8C9-40BE-B6A0-8C67FFB141F6}" destId="{5C453B25-7ED8-4EB2-B4EE-EBC39CB5E970}" srcOrd="0" destOrd="0" presId="urn:microsoft.com/office/officeart/2008/layout/LinedList"/>
    <dgm:cxn modelId="{2C6A56D8-4877-49B8-9F69-75BF804BE9A5}" type="presOf" srcId="{74911B44-E61F-4969-A595-2E98443BA1BB}" destId="{19240BD7-15B1-48DF-9764-3A94040113AA}" srcOrd="0" destOrd="0" presId="urn:microsoft.com/office/officeart/2008/layout/LinedList"/>
    <dgm:cxn modelId="{789B9A0D-9A33-4B00-B5B1-B0786E55F338}" type="presOf" srcId="{8E076DF5-A967-41C4-8820-CC0424DA037A}" destId="{B49D840A-A02C-48FF-94D0-17FDA01F4BBD}" srcOrd="0" destOrd="0" presId="urn:microsoft.com/office/officeart/2008/layout/LinedList"/>
    <dgm:cxn modelId="{0BD799B7-E635-4027-9494-DCB52CC754D6}" type="presOf" srcId="{84207EDF-3D30-4321-9DCF-E32C73312486}" destId="{E85D5381-5904-4157-85A6-C83212F2DFD1}" srcOrd="0" destOrd="0" presId="urn:microsoft.com/office/officeart/2008/layout/LinedList"/>
    <dgm:cxn modelId="{B53F0C0E-24C9-4C56-85A1-1C66CDB95844}" type="presOf" srcId="{4062F81A-1F1F-4A4B-B392-3FED28E812B0}" destId="{50128B53-EAEF-44D6-886B-692964032DDA}" srcOrd="0" destOrd="0" presId="urn:microsoft.com/office/officeart/2008/layout/LinedList"/>
    <dgm:cxn modelId="{F903218B-A2D7-4867-8DBB-C603D8B7EA70}" srcId="{7D859603-29AF-4AAD-9E97-6EFDD0C6C785}" destId="{84207EDF-3D30-4321-9DCF-E32C73312486}" srcOrd="2" destOrd="0" parTransId="{1D281299-DB2C-48B5-AB24-1692FABA4C3A}" sibTransId="{28D26517-4506-4F6E-B933-CA5D9293B0D0}"/>
    <dgm:cxn modelId="{87AC4FC9-ABE4-4116-9754-49749652B444}" srcId="{7D859603-29AF-4AAD-9E97-6EFDD0C6C785}" destId="{736DF0B7-EF0F-4518-A417-078278C2BB4C}" srcOrd="1" destOrd="0" parTransId="{D070A690-62DC-4521-A37E-D9E628239A52}" sibTransId="{4DF3D0F0-7196-40D5-8D02-9C60A729A63D}"/>
    <dgm:cxn modelId="{379D7921-C2EC-4B84-96BB-B4752D7CA687}" type="presOf" srcId="{4498E0A2-032A-4207-A02F-3BE812A341AD}" destId="{7D0A2AA3-1156-467A-86B7-FCC4414EF405}" srcOrd="0" destOrd="0" presId="urn:microsoft.com/office/officeart/2008/layout/LinedList"/>
    <dgm:cxn modelId="{C38977AF-95CD-4C98-BBAE-AA83908F99F8}" type="presOf" srcId="{D2AF0D4A-C3B7-41F5-8730-A4BC3B6C3112}" destId="{2D5B0D13-D27C-4F14-A7A1-2C493FB9DF95}" srcOrd="0" destOrd="0" presId="urn:microsoft.com/office/officeart/2008/layout/LinedList"/>
    <dgm:cxn modelId="{6358875D-9CDF-4D54-A767-E5C4BB2F53CF}" type="presOf" srcId="{2D280914-E875-49B2-820C-DC0D86E70317}" destId="{E20457CF-83C4-4C64-9F99-B3DD0D7D6E60}" srcOrd="0" destOrd="0" presId="urn:microsoft.com/office/officeart/2008/layout/LinedList"/>
    <dgm:cxn modelId="{7BA59140-582A-4561-90B8-380AECB82082}" srcId="{F5538214-A794-477D-AA32-05187204ECBD}" destId="{CCB6AA9B-7DA8-4D62-88AB-B8804C8B9A5B}" srcOrd="0" destOrd="0" parTransId="{A1B74F96-D941-4E7F-A455-D0164F82757F}" sibTransId="{FB067789-613D-4814-9C7C-1F8D1807660C}"/>
    <dgm:cxn modelId="{9E885EFB-3543-4292-8F16-05F33630EDF6}" srcId="{74911B44-E61F-4969-A595-2E98443BA1BB}" destId="{693BB230-2DCA-4C17-A95F-0140C4E12985}" srcOrd="1" destOrd="0" parTransId="{3E0D8288-1E28-46E7-AD0C-505E3237FDBE}" sibTransId="{FC71344D-FDEF-47B1-B11F-B9A3353E2B23}"/>
    <dgm:cxn modelId="{00BA73D2-DDE9-4675-9CBD-601002180D9C}" type="presOf" srcId="{D8B2AEA3-C952-42F5-8399-F88E2B2D0FD6}" destId="{617ED86E-2041-4F91-AC8E-DB3A2A01ECCE}" srcOrd="0" destOrd="0" presId="urn:microsoft.com/office/officeart/2008/layout/LinedList"/>
    <dgm:cxn modelId="{94F17AA8-9F50-49E4-8D08-37BABA3F441B}" srcId="{74911B44-E61F-4969-A595-2E98443BA1BB}" destId="{F5538214-A794-477D-AA32-05187204ECBD}" srcOrd="2" destOrd="0" parTransId="{68DC8062-16D9-4724-BFD7-9ADBA49648A0}" sibTransId="{3E0DF131-31E2-4CD9-AE0D-5E146888DDD0}"/>
    <dgm:cxn modelId="{C59A90CE-88FD-4802-B99D-A86B824863A3}" srcId="{7D859603-29AF-4AAD-9E97-6EFDD0C6C785}" destId="{6815D24F-4FC0-4378-A6F5-EEC81BE83161}" srcOrd="0" destOrd="0" parTransId="{6483C780-42BB-41B9-97E3-4E6897DCEACA}" sibTransId="{EB080868-16ED-4B39-88E4-0C75E43FA7AC}"/>
    <dgm:cxn modelId="{F25F1B73-5E99-439F-B94C-413C0EBC57D0}" type="presOf" srcId="{94168EBA-4C13-4739-B6DC-C1C6032D3775}" destId="{F11506E1-3EFC-462A-93D9-8C913CE27085}" srcOrd="0" destOrd="0" presId="urn:microsoft.com/office/officeart/2008/layout/LinedList"/>
    <dgm:cxn modelId="{F40AF352-638E-4FD3-BF79-832B1D5B4F43}" type="presOf" srcId="{6815D24F-4FC0-4378-A6F5-EEC81BE83161}" destId="{F5AE4642-2F1F-4937-94F6-F9FA9247D135}" srcOrd="0" destOrd="0" presId="urn:microsoft.com/office/officeart/2008/layout/LinedList"/>
    <dgm:cxn modelId="{C0370D84-2BE3-4FB0-B394-E6EEAC7B3D46}" type="presOf" srcId="{7D859603-29AF-4AAD-9E97-6EFDD0C6C785}" destId="{FB3C7EBB-4DA5-44A5-AC70-55172BD8577C}" srcOrd="0" destOrd="0" presId="urn:microsoft.com/office/officeart/2008/layout/LinedList"/>
    <dgm:cxn modelId="{BA481704-95D4-431C-B801-5394F7430014}" srcId="{9BAD150A-07B8-448A-8F08-88F93322221D}" destId="{8E076DF5-A967-41C4-8820-CC0424DA037A}" srcOrd="1" destOrd="0" parTransId="{9D52E2E7-0316-49C3-9ABB-475CAD69D013}" sibTransId="{228931AC-2ADC-4ED3-B51A-4C23D2000676}"/>
    <dgm:cxn modelId="{FB9432E1-0951-4040-9CFA-443F1CE67BD3}" srcId="{74911B44-E61F-4969-A595-2E98443BA1BB}" destId="{D2AF0D4A-C3B7-41F5-8730-A4BC3B6C3112}" srcOrd="3" destOrd="0" parTransId="{4FB79A85-FE18-48FB-8861-E8AA55F996B0}" sibTransId="{325AFD23-7E9D-4899-86A3-ED02D0B1841B}"/>
    <dgm:cxn modelId="{2BAC9BDF-970A-441E-8A07-11BF2C96C3F8}" srcId="{74911B44-E61F-4969-A595-2E98443BA1BB}" destId="{7D859603-29AF-4AAD-9E97-6EFDD0C6C785}" srcOrd="0" destOrd="0" parTransId="{BF11578D-AB47-46EC-ACC4-8009B3E3D809}" sibTransId="{32CA4040-21FF-452E-8681-1244A8A1D7EB}"/>
    <dgm:cxn modelId="{865FD04F-1ABB-493B-A346-12701AC6E087}" srcId="{693BB230-2DCA-4C17-A95F-0140C4E12985}" destId="{C188FF51-D8C9-40BE-B6A0-8C67FFB141F6}" srcOrd="0" destOrd="0" parTransId="{953F42A6-6163-4723-9A5A-78E4BC5EDE7D}" sibTransId="{66CB44B0-19BF-410B-A77D-E1E318A0FD10}"/>
    <dgm:cxn modelId="{DF8A7D17-C93C-4262-A036-652516B4AAB3}" type="presOf" srcId="{6B7F4C2C-12D1-4E9F-9F1B-E930C1F89383}" destId="{71618164-0FDF-40C6-BA01-C8F719DC1B4B}" srcOrd="0" destOrd="0" presId="urn:microsoft.com/office/officeart/2008/layout/LinedList"/>
    <dgm:cxn modelId="{A8827923-17C8-4055-A44D-41AAA1819DCE}" type="presOf" srcId="{712B5DE2-8F04-48E3-B063-7FCB198B6654}" destId="{8EE31B50-1B8B-42F7-8764-CC29C9CA73DC}" srcOrd="0" destOrd="0" presId="urn:microsoft.com/office/officeart/2008/layout/LinedList"/>
    <dgm:cxn modelId="{CB9ABBC2-9E46-40C6-9426-92FC64A90D08}" type="presOf" srcId="{25145A01-78DF-4168-8D43-3159F023C748}" destId="{6E6FED79-B434-4E1B-9506-B6C490FB3BF3}" srcOrd="0" destOrd="0" presId="urn:microsoft.com/office/officeart/2008/layout/LinedList"/>
    <dgm:cxn modelId="{9BC70633-E8D6-40B0-9304-76AA12F2B953}" type="presOf" srcId="{736DF0B7-EF0F-4518-A417-078278C2BB4C}" destId="{D383A95B-3679-4FCB-87F9-FA6662D47047}" srcOrd="0" destOrd="0" presId="urn:microsoft.com/office/officeart/2008/layout/LinedList"/>
    <dgm:cxn modelId="{77DF9D32-5646-4572-8172-ED0555624E79}" srcId="{F5538214-A794-477D-AA32-05187204ECBD}" destId="{94168EBA-4C13-4739-B6DC-C1C6032D3775}" srcOrd="2" destOrd="0" parTransId="{7CF6EEA1-4C46-42D1-ABA9-09CC05B5EC58}" sibTransId="{D83F2C5F-B252-43FB-B906-7C43782297E8}"/>
    <dgm:cxn modelId="{9C6584ED-8681-45DA-9320-D48145BC4EDD}" type="presOf" srcId="{F5538214-A794-477D-AA32-05187204ECBD}" destId="{AB22E7F7-ED16-42AD-84C9-8F732B10D7C7}" srcOrd="0" destOrd="0" presId="urn:microsoft.com/office/officeart/2008/layout/LinedList"/>
    <dgm:cxn modelId="{56806FE2-51CD-4E98-B2C7-95BC1FD36DB6}" srcId="{9BAD150A-07B8-448A-8F08-88F93322221D}" destId="{4062F81A-1F1F-4A4B-B392-3FED28E812B0}" srcOrd="0" destOrd="0" parTransId="{FADE7605-35C6-4B66-86C9-8FB0EF3AEC56}" sibTransId="{FC276D63-43B8-4104-8935-3BFDACCF9CE3}"/>
    <dgm:cxn modelId="{F048735D-5E41-43BC-89CB-5C9D5BC6268C}" type="presOf" srcId="{CCB6AA9B-7DA8-4D62-88AB-B8804C8B9A5B}" destId="{C9B471AF-B7EE-4BD4-83A8-56EC42A304D9}" srcOrd="0" destOrd="0" presId="urn:microsoft.com/office/officeart/2008/layout/LinedList"/>
    <dgm:cxn modelId="{00413E0A-F47F-414D-AAD5-609C27CF16A1}" srcId="{D2AF0D4A-C3B7-41F5-8730-A4BC3B6C3112}" destId="{4498E0A2-032A-4207-A02F-3BE812A341AD}" srcOrd="0" destOrd="0" parTransId="{29B619CB-B285-4E3D-B631-7509B8175784}" sibTransId="{8D70860D-C6B6-4D25-913B-04E1551C874A}"/>
    <dgm:cxn modelId="{91398576-1A60-4540-A3A6-A4E5F1F95DCE}" type="presOf" srcId="{693BB230-2DCA-4C17-A95F-0140C4E12985}" destId="{5A64635A-F45B-47C8-9E94-F32BF630AF63}" srcOrd="0" destOrd="0" presId="urn:microsoft.com/office/officeart/2008/layout/LinedList"/>
    <dgm:cxn modelId="{3E9923C7-CEAF-4DD8-B777-16F0EA68B76E}" srcId="{D2AF0D4A-C3B7-41F5-8730-A4BC3B6C3112}" destId="{2D280914-E875-49B2-820C-DC0D86E70317}" srcOrd="1" destOrd="0" parTransId="{45E04713-6BF0-4177-B8A8-043CBAA9FBD1}" sibTransId="{56510748-56E1-4925-843D-247533293C1D}"/>
    <dgm:cxn modelId="{0D90E74A-6819-4D4F-806F-4CE118A344CA}" srcId="{D2AF0D4A-C3B7-41F5-8730-A4BC3B6C3112}" destId="{D8B2AEA3-C952-42F5-8399-F88E2B2D0FD6}" srcOrd="2" destOrd="0" parTransId="{601408E1-B7FD-4BC8-B7E9-BA24703DB00A}" sibTransId="{3F42CC3D-BA67-4B69-9A6F-1554957509C6}"/>
    <dgm:cxn modelId="{920818BB-F507-451C-82BB-69BD34BFE038}" srcId="{9BAD150A-07B8-448A-8F08-88F93322221D}" destId="{712B5DE2-8F04-48E3-B063-7FCB198B6654}" srcOrd="2" destOrd="0" parTransId="{F3CA0F54-9B81-4523-80D3-DE351F9C5355}" sibTransId="{DB06ABC5-D3B1-4440-99ED-E6F2D7392515}"/>
    <dgm:cxn modelId="{2EC18F0C-74AF-4CF8-A67C-890E1F1B7A4E}" type="presOf" srcId="{BEBE6668-539B-41AC-A63A-2CBD47E63178}" destId="{752BECEE-FF1E-4B6E-B689-4133F04BCECA}" srcOrd="0" destOrd="0" presId="urn:microsoft.com/office/officeart/2008/layout/LinedList"/>
    <dgm:cxn modelId="{7E847742-A109-4EF9-973E-DEA548039F6F}" srcId="{F5538214-A794-477D-AA32-05187204ECBD}" destId="{25145A01-78DF-4168-8D43-3159F023C748}" srcOrd="1" destOrd="0" parTransId="{2CE74CBD-73D1-4B8D-8FF9-9EA5EDD835CC}" sibTransId="{3946E841-DDB3-4513-8040-247E346A505C}"/>
    <dgm:cxn modelId="{0BA96A28-8E62-42F7-AE57-2B32304301F4}" srcId="{693BB230-2DCA-4C17-A95F-0140C4E12985}" destId="{BEBE6668-539B-41AC-A63A-2CBD47E63178}" srcOrd="2" destOrd="0" parTransId="{BAC86D4B-4683-4DFA-B77B-B4C1CBF3CC62}" sibTransId="{A8430A6F-717F-4863-B2E5-D8D406BB10BC}"/>
    <dgm:cxn modelId="{97E74589-3870-4B1E-BBE2-8860E8B15619}" srcId="{693BB230-2DCA-4C17-A95F-0140C4E12985}" destId="{6B7F4C2C-12D1-4E9F-9F1B-E930C1F89383}" srcOrd="1" destOrd="0" parTransId="{B060F6E6-6274-4F97-A74C-4DF3D4B74198}" sibTransId="{DE43E805-7844-4884-BD21-6DB6310E1094}"/>
    <dgm:cxn modelId="{C0F5E8D2-A7A6-483C-B2EA-97A3AAA62C0A}" type="presOf" srcId="{9BAD150A-07B8-448A-8F08-88F93322221D}" destId="{24D26571-B65B-425D-8339-E5599914AEC2}" srcOrd="0" destOrd="0" presId="urn:microsoft.com/office/officeart/2008/layout/LinedList"/>
    <dgm:cxn modelId="{E277DB01-8596-44DB-A653-59778EEF18DC}" srcId="{74911B44-E61F-4969-A595-2E98443BA1BB}" destId="{9BAD150A-07B8-448A-8F08-88F93322221D}" srcOrd="4" destOrd="0" parTransId="{04D4CDAF-BC8B-4238-AAB0-8007201ECABF}" sibTransId="{821C6088-BB64-42BC-A91C-0D8F95882C6F}"/>
    <dgm:cxn modelId="{B4E86A32-12FD-4C64-B931-69793893BA8B}" type="presParOf" srcId="{19240BD7-15B1-48DF-9764-3A94040113AA}" destId="{72196BB8-4D04-4A69-90C5-ED0B91EC86F9}" srcOrd="0" destOrd="0" presId="urn:microsoft.com/office/officeart/2008/layout/LinedList"/>
    <dgm:cxn modelId="{60D9925C-E483-4F9F-874D-B8C15F60B1B8}" type="presParOf" srcId="{19240BD7-15B1-48DF-9764-3A94040113AA}" destId="{3ACC928D-D157-420A-ABA7-8ACC70211E09}" srcOrd="1" destOrd="0" presId="urn:microsoft.com/office/officeart/2008/layout/LinedList"/>
    <dgm:cxn modelId="{AA32C375-EA73-4B48-9825-6A0D64111779}" type="presParOf" srcId="{3ACC928D-D157-420A-ABA7-8ACC70211E09}" destId="{FB3C7EBB-4DA5-44A5-AC70-55172BD8577C}" srcOrd="0" destOrd="0" presId="urn:microsoft.com/office/officeart/2008/layout/LinedList"/>
    <dgm:cxn modelId="{9CAA06D5-B5DE-42CF-84EB-BAF2AC3B4885}" type="presParOf" srcId="{3ACC928D-D157-420A-ABA7-8ACC70211E09}" destId="{657215CC-F785-4EE0-BAE1-33F9C5A77F39}" srcOrd="1" destOrd="0" presId="urn:microsoft.com/office/officeart/2008/layout/LinedList"/>
    <dgm:cxn modelId="{3469CF45-F9AB-4DFE-A471-A9A748F9685C}" type="presParOf" srcId="{657215CC-F785-4EE0-BAE1-33F9C5A77F39}" destId="{082CDED2-E058-4A79-A85D-2CF73A7BB706}" srcOrd="0" destOrd="0" presId="urn:microsoft.com/office/officeart/2008/layout/LinedList"/>
    <dgm:cxn modelId="{3A529B7C-F15C-4E27-9FFE-6B97C754113A}" type="presParOf" srcId="{657215CC-F785-4EE0-BAE1-33F9C5A77F39}" destId="{CBE83565-C29B-44B7-8C75-87687F41A8D0}" srcOrd="1" destOrd="0" presId="urn:microsoft.com/office/officeart/2008/layout/LinedList"/>
    <dgm:cxn modelId="{709D6C9A-0510-41DE-997F-5E34D18F400B}" type="presParOf" srcId="{CBE83565-C29B-44B7-8C75-87687F41A8D0}" destId="{ACD7A4FB-7F5D-451F-8467-99BBD4CDE960}" srcOrd="0" destOrd="0" presId="urn:microsoft.com/office/officeart/2008/layout/LinedList"/>
    <dgm:cxn modelId="{755830A6-C186-4571-A1C9-817FA458CED2}" type="presParOf" srcId="{CBE83565-C29B-44B7-8C75-87687F41A8D0}" destId="{F5AE4642-2F1F-4937-94F6-F9FA9247D135}" srcOrd="1" destOrd="0" presId="urn:microsoft.com/office/officeart/2008/layout/LinedList"/>
    <dgm:cxn modelId="{1C00262A-4AD0-40C9-BF70-9E20928941C4}" type="presParOf" srcId="{CBE83565-C29B-44B7-8C75-87687F41A8D0}" destId="{593C27B3-6747-4D38-9DD1-4A3D92BA9A7A}" srcOrd="2" destOrd="0" presId="urn:microsoft.com/office/officeart/2008/layout/LinedList"/>
    <dgm:cxn modelId="{648839EE-A384-4DBF-A81D-17EB44035770}" type="presParOf" srcId="{657215CC-F785-4EE0-BAE1-33F9C5A77F39}" destId="{DED45BBE-35C0-4CB5-B3CE-0C4E0FBF320E}" srcOrd="2" destOrd="0" presId="urn:microsoft.com/office/officeart/2008/layout/LinedList"/>
    <dgm:cxn modelId="{AA7A01B9-4FB2-47F8-BB51-42758CFE79A9}" type="presParOf" srcId="{657215CC-F785-4EE0-BAE1-33F9C5A77F39}" destId="{67B747AD-58B0-4C6D-9A50-768AE35F1547}" srcOrd="3" destOrd="0" presId="urn:microsoft.com/office/officeart/2008/layout/LinedList"/>
    <dgm:cxn modelId="{BB53073F-B6CE-4919-8833-AEB139CDD854}" type="presParOf" srcId="{657215CC-F785-4EE0-BAE1-33F9C5A77F39}" destId="{6A6DBCE4-696C-43AD-892A-425873D05E6F}" srcOrd="4" destOrd="0" presId="urn:microsoft.com/office/officeart/2008/layout/LinedList"/>
    <dgm:cxn modelId="{425B9F3E-6285-48DF-A0C4-686D8CFC167D}" type="presParOf" srcId="{6A6DBCE4-696C-43AD-892A-425873D05E6F}" destId="{62DCC495-F81D-4868-86A2-53F11E25F189}" srcOrd="0" destOrd="0" presId="urn:microsoft.com/office/officeart/2008/layout/LinedList"/>
    <dgm:cxn modelId="{43EDA67D-FCD4-483D-A562-943DCBAFCA46}" type="presParOf" srcId="{6A6DBCE4-696C-43AD-892A-425873D05E6F}" destId="{D383A95B-3679-4FCB-87F9-FA6662D47047}" srcOrd="1" destOrd="0" presId="urn:microsoft.com/office/officeart/2008/layout/LinedList"/>
    <dgm:cxn modelId="{75814AFE-DE0B-426A-9461-A43340C06BC5}" type="presParOf" srcId="{6A6DBCE4-696C-43AD-892A-425873D05E6F}" destId="{C6D44243-78E3-4F50-BE5A-42F71B3D52D2}" srcOrd="2" destOrd="0" presId="urn:microsoft.com/office/officeart/2008/layout/LinedList"/>
    <dgm:cxn modelId="{34F8D33E-4D55-483F-B3B4-8FD8CA72AB50}" type="presParOf" srcId="{657215CC-F785-4EE0-BAE1-33F9C5A77F39}" destId="{2724CD6F-13D9-4CFA-90B8-C8F16A215A3E}" srcOrd="5" destOrd="0" presId="urn:microsoft.com/office/officeart/2008/layout/LinedList"/>
    <dgm:cxn modelId="{1EC418F2-335B-49D3-8546-7833B027FD2C}" type="presParOf" srcId="{657215CC-F785-4EE0-BAE1-33F9C5A77F39}" destId="{5B1B4474-7C8B-45B3-AD1B-397E3E8E8A64}" srcOrd="6" destOrd="0" presId="urn:microsoft.com/office/officeart/2008/layout/LinedList"/>
    <dgm:cxn modelId="{F881E80F-EE19-4C98-8A40-B3A009CDEE9E}" type="presParOf" srcId="{657215CC-F785-4EE0-BAE1-33F9C5A77F39}" destId="{7CFCDDB0-B0FF-4FD5-BC5C-42D93F97BADA}" srcOrd="7" destOrd="0" presId="urn:microsoft.com/office/officeart/2008/layout/LinedList"/>
    <dgm:cxn modelId="{10EB1E21-A219-423D-9E66-642A13C28CA8}" type="presParOf" srcId="{7CFCDDB0-B0FF-4FD5-BC5C-42D93F97BADA}" destId="{EC484A57-03F7-4603-87FB-121A3C8A8410}" srcOrd="0" destOrd="0" presId="urn:microsoft.com/office/officeart/2008/layout/LinedList"/>
    <dgm:cxn modelId="{84E9CFAD-1B10-474D-AE67-4433019478C8}" type="presParOf" srcId="{7CFCDDB0-B0FF-4FD5-BC5C-42D93F97BADA}" destId="{E85D5381-5904-4157-85A6-C83212F2DFD1}" srcOrd="1" destOrd="0" presId="urn:microsoft.com/office/officeart/2008/layout/LinedList"/>
    <dgm:cxn modelId="{BBDE61E6-1F97-4DA2-91FD-E3BB1BF50AF3}" type="presParOf" srcId="{7CFCDDB0-B0FF-4FD5-BC5C-42D93F97BADA}" destId="{BA4577DD-FD32-4A54-9CE0-0959DDCC06BB}" srcOrd="2" destOrd="0" presId="urn:microsoft.com/office/officeart/2008/layout/LinedList"/>
    <dgm:cxn modelId="{E9669741-1FFB-41C7-9CAB-F457596985BE}" type="presParOf" srcId="{657215CC-F785-4EE0-BAE1-33F9C5A77F39}" destId="{0D19FB97-76EF-4F9A-9BF1-68F6EC493A8B}" srcOrd="8" destOrd="0" presId="urn:microsoft.com/office/officeart/2008/layout/LinedList"/>
    <dgm:cxn modelId="{8AD21D83-D29D-4CB5-8E9C-6C689F1BDDCC}" type="presParOf" srcId="{657215CC-F785-4EE0-BAE1-33F9C5A77F39}" destId="{1E6C804B-3F04-4748-BB13-480CF4F68F07}" srcOrd="9" destOrd="0" presId="urn:microsoft.com/office/officeart/2008/layout/LinedList"/>
    <dgm:cxn modelId="{890CFD43-EC0E-4CF1-AA0F-5DD0A9220E0F}" type="presParOf" srcId="{19240BD7-15B1-48DF-9764-3A94040113AA}" destId="{20A434E7-4D5F-4E2D-8731-8A38C2C3FDD1}" srcOrd="2" destOrd="0" presId="urn:microsoft.com/office/officeart/2008/layout/LinedList"/>
    <dgm:cxn modelId="{7F5FE010-002A-473C-B719-D31E3995D077}" type="presParOf" srcId="{19240BD7-15B1-48DF-9764-3A94040113AA}" destId="{761E0DE7-5A29-493C-A320-B45144F42FF1}" srcOrd="3" destOrd="0" presId="urn:microsoft.com/office/officeart/2008/layout/LinedList"/>
    <dgm:cxn modelId="{EAE4C335-6D4A-4172-9466-916EC545BB39}" type="presParOf" srcId="{761E0DE7-5A29-493C-A320-B45144F42FF1}" destId="{5A64635A-F45B-47C8-9E94-F32BF630AF63}" srcOrd="0" destOrd="0" presId="urn:microsoft.com/office/officeart/2008/layout/LinedList"/>
    <dgm:cxn modelId="{424F1A8E-5308-4EB3-AEBB-EF69C6DC055B}" type="presParOf" srcId="{761E0DE7-5A29-493C-A320-B45144F42FF1}" destId="{F0511C19-E996-4C35-9649-285C840A5851}" srcOrd="1" destOrd="0" presId="urn:microsoft.com/office/officeart/2008/layout/LinedList"/>
    <dgm:cxn modelId="{AE4938A2-1428-473C-88E0-AD2C4CBAAC7B}" type="presParOf" srcId="{F0511C19-E996-4C35-9649-285C840A5851}" destId="{B4835DB3-DFA5-4E83-A70E-D5D7958C7B91}" srcOrd="0" destOrd="0" presId="urn:microsoft.com/office/officeart/2008/layout/LinedList"/>
    <dgm:cxn modelId="{FD41BA23-7102-4140-AD0C-F94EEF175812}" type="presParOf" srcId="{F0511C19-E996-4C35-9649-285C840A5851}" destId="{D4A59890-0744-4392-A82D-FB78E5C42E8D}" srcOrd="1" destOrd="0" presId="urn:microsoft.com/office/officeart/2008/layout/LinedList"/>
    <dgm:cxn modelId="{E1B9A020-C30B-4D7B-B68D-4BF902A5F70C}" type="presParOf" srcId="{D4A59890-0744-4392-A82D-FB78E5C42E8D}" destId="{00D90F04-B4AE-4C58-B408-2247F01CC48E}" srcOrd="0" destOrd="0" presId="urn:microsoft.com/office/officeart/2008/layout/LinedList"/>
    <dgm:cxn modelId="{F30060B8-960A-4C0E-B106-D2F433D36C93}" type="presParOf" srcId="{D4A59890-0744-4392-A82D-FB78E5C42E8D}" destId="{5C453B25-7ED8-4EB2-B4EE-EBC39CB5E970}" srcOrd="1" destOrd="0" presId="urn:microsoft.com/office/officeart/2008/layout/LinedList"/>
    <dgm:cxn modelId="{158F0F06-FD9E-47A0-99DF-5DD7B1EBAD68}" type="presParOf" srcId="{D4A59890-0744-4392-A82D-FB78E5C42E8D}" destId="{2CF3A3CC-2C27-46EE-AEC9-F6785C017046}" srcOrd="2" destOrd="0" presId="urn:microsoft.com/office/officeart/2008/layout/LinedList"/>
    <dgm:cxn modelId="{62DEFDBF-B335-4EB9-B037-771A68F05C98}" type="presParOf" srcId="{F0511C19-E996-4C35-9649-285C840A5851}" destId="{37C80535-C181-4B84-A812-2245412059F5}" srcOrd="2" destOrd="0" presId="urn:microsoft.com/office/officeart/2008/layout/LinedList"/>
    <dgm:cxn modelId="{E3DB7C1F-0817-4166-9645-052B9B4359D2}" type="presParOf" srcId="{F0511C19-E996-4C35-9649-285C840A5851}" destId="{235598C7-8331-4AD1-9CE5-B6390AB78D97}" srcOrd="3" destOrd="0" presId="urn:microsoft.com/office/officeart/2008/layout/LinedList"/>
    <dgm:cxn modelId="{88F8BA93-634A-449A-92B0-941F7ADD891D}" type="presParOf" srcId="{F0511C19-E996-4C35-9649-285C840A5851}" destId="{4E8A5399-6B1C-45D7-983C-F2C8EEB06FC5}" srcOrd="4" destOrd="0" presId="urn:microsoft.com/office/officeart/2008/layout/LinedList"/>
    <dgm:cxn modelId="{053D235A-1DA0-479B-87AC-5D00B3F0A9DE}" type="presParOf" srcId="{4E8A5399-6B1C-45D7-983C-F2C8EEB06FC5}" destId="{EF7EC479-9382-49EB-B733-55679974393D}" srcOrd="0" destOrd="0" presId="urn:microsoft.com/office/officeart/2008/layout/LinedList"/>
    <dgm:cxn modelId="{77B8E3D4-9584-4598-98E2-41B58548D9BE}" type="presParOf" srcId="{4E8A5399-6B1C-45D7-983C-F2C8EEB06FC5}" destId="{71618164-0FDF-40C6-BA01-C8F719DC1B4B}" srcOrd="1" destOrd="0" presId="urn:microsoft.com/office/officeart/2008/layout/LinedList"/>
    <dgm:cxn modelId="{3AA4C55E-7A4A-4443-A524-6135CE7FC4F2}" type="presParOf" srcId="{4E8A5399-6B1C-45D7-983C-F2C8EEB06FC5}" destId="{C85B534A-DD66-4C92-A0D9-3DB29D1FEF6C}" srcOrd="2" destOrd="0" presId="urn:microsoft.com/office/officeart/2008/layout/LinedList"/>
    <dgm:cxn modelId="{00D5C0C0-F5EE-40E4-A622-C6536A27E742}" type="presParOf" srcId="{F0511C19-E996-4C35-9649-285C840A5851}" destId="{69011AC1-B6B8-4F36-B2E6-50174B688F6B}" srcOrd="5" destOrd="0" presId="urn:microsoft.com/office/officeart/2008/layout/LinedList"/>
    <dgm:cxn modelId="{8289358D-929B-4502-AA38-F03DF8DFA5D8}" type="presParOf" srcId="{F0511C19-E996-4C35-9649-285C840A5851}" destId="{E36A023A-D4C4-49A7-AFA4-1E49F49818D3}" srcOrd="6" destOrd="0" presId="urn:microsoft.com/office/officeart/2008/layout/LinedList"/>
    <dgm:cxn modelId="{7FD39A7B-82EE-4E1D-AEA8-C6751E0C5275}" type="presParOf" srcId="{F0511C19-E996-4C35-9649-285C840A5851}" destId="{329A23D4-94BD-4198-8E6F-E0BF1E36CCE5}" srcOrd="7" destOrd="0" presId="urn:microsoft.com/office/officeart/2008/layout/LinedList"/>
    <dgm:cxn modelId="{7D0518CB-1CFA-4D74-A1ED-72EF9FF17197}" type="presParOf" srcId="{329A23D4-94BD-4198-8E6F-E0BF1E36CCE5}" destId="{6395E7CF-7D37-4022-BC18-26705B0177C6}" srcOrd="0" destOrd="0" presId="urn:microsoft.com/office/officeart/2008/layout/LinedList"/>
    <dgm:cxn modelId="{023AE547-DCF1-4CE9-AF23-C94C3ED620A7}" type="presParOf" srcId="{329A23D4-94BD-4198-8E6F-E0BF1E36CCE5}" destId="{752BECEE-FF1E-4B6E-B689-4133F04BCECA}" srcOrd="1" destOrd="0" presId="urn:microsoft.com/office/officeart/2008/layout/LinedList"/>
    <dgm:cxn modelId="{3FF3667A-DA56-4A01-B8D4-09C8C20B1443}" type="presParOf" srcId="{329A23D4-94BD-4198-8E6F-E0BF1E36CCE5}" destId="{0A91CEE2-0A5A-417D-8789-4A5A97C2517E}" srcOrd="2" destOrd="0" presId="urn:microsoft.com/office/officeart/2008/layout/LinedList"/>
    <dgm:cxn modelId="{D39171DC-7DED-4B8B-A6C5-15AFCC638FB2}" type="presParOf" srcId="{F0511C19-E996-4C35-9649-285C840A5851}" destId="{C57F255B-B1D3-409C-A20E-E7CB0800C4E2}" srcOrd="8" destOrd="0" presId="urn:microsoft.com/office/officeart/2008/layout/LinedList"/>
    <dgm:cxn modelId="{8F7DFA80-F843-4FC9-8E25-6005690494AC}" type="presParOf" srcId="{F0511C19-E996-4C35-9649-285C840A5851}" destId="{CB07025D-8D31-4415-9516-2B10846EC2A1}" srcOrd="9" destOrd="0" presId="urn:microsoft.com/office/officeart/2008/layout/LinedList"/>
    <dgm:cxn modelId="{EB9113F3-08B2-484E-8721-8FF0C5AA3798}" type="presParOf" srcId="{19240BD7-15B1-48DF-9764-3A94040113AA}" destId="{07AFB97E-BC55-4D8A-A912-39F33D69BAC5}" srcOrd="4" destOrd="0" presId="urn:microsoft.com/office/officeart/2008/layout/LinedList"/>
    <dgm:cxn modelId="{A7495CE5-A33C-4351-80E8-6B24BDBE70B3}" type="presParOf" srcId="{19240BD7-15B1-48DF-9764-3A94040113AA}" destId="{8DA91D5C-3067-4EE5-9E95-92A806C8850B}" srcOrd="5" destOrd="0" presId="urn:microsoft.com/office/officeart/2008/layout/LinedList"/>
    <dgm:cxn modelId="{0A0C311D-01DD-4B2C-B651-6C6AD6FFE764}" type="presParOf" srcId="{8DA91D5C-3067-4EE5-9E95-92A806C8850B}" destId="{AB22E7F7-ED16-42AD-84C9-8F732B10D7C7}" srcOrd="0" destOrd="0" presId="urn:microsoft.com/office/officeart/2008/layout/LinedList"/>
    <dgm:cxn modelId="{4E737B97-0002-4E0B-B35E-516BB13051E3}" type="presParOf" srcId="{8DA91D5C-3067-4EE5-9E95-92A806C8850B}" destId="{85973781-11EA-4F43-892F-79898077B3BE}" srcOrd="1" destOrd="0" presId="urn:microsoft.com/office/officeart/2008/layout/LinedList"/>
    <dgm:cxn modelId="{EACE9DD9-1DBF-4E45-89F3-AC1D9D46B809}" type="presParOf" srcId="{85973781-11EA-4F43-892F-79898077B3BE}" destId="{07D7FD9D-E253-4F79-8C82-11F5FCC9D26B}" srcOrd="0" destOrd="0" presId="urn:microsoft.com/office/officeart/2008/layout/LinedList"/>
    <dgm:cxn modelId="{9ED765CC-EB05-4CC5-803E-1507D4697748}" type="presParOf" srcId="{85973781-11EA-4F43-892F-79898077B3BE}" destId="{8F6869A5-C725-4644-A86C-68976F353281}" srcOrd="1" destOrd="0" presId="urn:microsoft.com/office/officeart/2008/layout/LinedList"/>
    <dgm:cxn modelId="{FC563E30-FAF4-42E1-9F91-C2D3A09F159D}" type="presParOf" srcId="{8F6869A5-C725-4644-A86C-68976F353281}" destId="{312BE3D7-72E7-417E-BD30-8DA6473ECA19}" srcOrd="0" destOrd="0" presId="urn:microsoft.com/office/officeart/2008/layout/LinedList"/>
    <dgm:cxn modelId="{8143D2FD-8B53-4DEB-8CA7-2E94CE1C1B18}" type="presParOf" srcId="{8F6869A5-C725-4644-A86C-68976F353281}" destId="{C9B471AF-B7EE-4BD4-83A8-56EC42A304D9}" srcOrd="1" destOrd="0" presId="urn:microsoft.com/office/officeart/2008/layout/LinedList"/>
    <dgm:cxn modelId="{9A2E6E13-CF20-43A4-867A-547ECFEE781E}" type="presParOf" srcId="{8F6869A5-C725-4644-A86C-68976F353281}" destId="{068ABA44-24EE-4DFB-9602-2758489FE72C}" srcOrd="2" destOrd="0" presId="urn:microsoft.com/office/officeart/2008/layout/LinedList"/>
    <dgm:cxn modelId="{307FCE68-242A-4366-9AD6-2A76F679EAE9}" type="presParOf" srcId="{85973781-11EA-4F43-892F-79898077B3BE}" destId="{3D186035-07EC-46D4-ADAD-042D94A408AA}" srcOrd="2" destOrd="0" presId="urn:microsoft.com/office/officeart/2008/layout/LinedList"/>
    <dgm:cxn modelId="{D30D400E-A570-4482-A5D1-797743820A44}" type="presParOf" srcId="{85973781-11EA-4F43-892F-79898077B3BE}" destId="{63932471-5D78-4659-9819-BC151B2A1CDA}" srcOrd="3" destOrd="0" presId="urn:microsoft.com/office/officeart/2008/layout/LinedList"/>
    <dgm:cxn modelId="{8D0086B0-C518-4DDE-B37C-7CCF77192592}" type="presParOf" srcId="{85973781-11EA-4F43-892F-79898077B3BE}" destId="{38C9B0ED-939B-42DF-9F67-58F9727DD0EE}" srcOrd="4" destOrd="0" presId="urn:microsoft.com/office/officeart/2008/layout/LinedList"/>
    <dgm:cxn modelId="{754CDE05-903E-4ECC-9387-338849941E50}" type="presParOf" srcId="{38C9B0ED-939B-42DF-9F67-58F9727DD0EE}" destId="{50DB20D0-7098-401B-B663-AC3448BD774E}" srcOrd="0" destOrd="0" presId="urn:microsoft.com/office/officeart/2008/layout/LinedList"/>
    <dgm:cxn modelId="{5A47CD43-5C2F-47FD-A575-4850C0D77F23}" type="presParOf" srcId="{38C9B0ED-939B-42DF-9F67-58F9727DD0EE}" destId="{6E6FED79-B434-4E1B-9506-B6C490FB3BF3}" srcOrd="1" destOrd="0" presId="urn:microsoft.com/office/officeart/2008/layout/LinedList"/>
    <dgm:cxn modelId="{28E1B0CF-3A8F-4B0E-B52A-C8C8EF9A01A7}" type="presParOf" srcId="{38C9B0ED-939B-42DF-9F67-58F9727DD0EE}" destId="{DF072540-DF0A-4D9A-97D3-1B4E0BF40CDD}" srcOrd="2" destOrd="0" presId="urn:microsoft.com/office/officeart/2008/layout/LinedList"/>
    <dgm:cxn modelId="{072B5FA0-FB87-4933-9E05-36A3481C0D80}" type="presParOf" srcId="{85973781-11EA-4F43-892F-79898077B3BE}" destId="{2F7842DA-FBA4-42F2-B240-085F8471CE7E}" srcOrd="5" destOrd="0" presId="urn:microsoft.com/office/officeart/2008/layout/LinedList"/>
    <dgm:cxn modelId="{8042CAB7-4C64-418B-82F7-2850651290C9}" type="presParOf" srcId="{85973781-11EA-4F43-892F-79898077B3BE}" destId="{36CDCB5D-E38E-4038-91CD-16DCBA6317BF}" srcOrd="6" destOrd="0" presId="urn:microsoft.com/office/officeart/2008/layout/LinedList"/>
    <dgm:cxn modelId="{27281F23-B81E-45BB-BDE0-5D5940611AC0}" type="presParOf" srcId="{85973781-11EA-4F43-892F-79898077B3BE}" destId="{C6B464C6-8E84-4B26-8A1C-56268EE076FA}" srcOrd="7" destOrd="0" presId="urn:microsoft.com/office/officeart/2008/layout/LinedList"/>
    <dgm:cxn modelId="{067E9E21-D23D-4FCE-AD2B-6BDDE6F31EE0}" type="presParOf" srcId="{C6B464C6-8E84-4B26-8A1C-56268EE076FA}" destId="{2BBA07B6-46FF-486E-8C0E-529F1CCD15E6}" srcOrd="0" destOrd="0" presId="urn:microsoft.com/office/officeart/2008/layout/LinedList"/>
    <dgm:cxn modelId="{D3F29F81-297C-4127-9479-4B12C0D73A9A}" type="presParOf" srcId="{C6B464C6-8E84-4B26-8A1C-56268EE076FA}" destId="{F11506E1-3EFC-462A-93D9-8C913CE27085}" srcOrd="1" destOrd="0" presId="urn:microsoft.com/office/officeart/2008/layout/LinedList"/>
    <dgm:cxn modelId="{C4959910-07F7-4EB8-A8B1-367029851569}" type="presParOf" srcId="{C6B464C6-8E84-4B26-8A1C-56268EE076FA}" destId="{8C12FA74-EA0A-4EF1-97A4-F825F9D4F328}" srcOrd="2" destOrd="0" presId="urn:microsoft.com/office/officeart/2008/layout/LinedList"/>
    <dgm:cxn modelId="{9C2D6015-01FA-4176-BD69-CBE8D1F4856B}" type="presParOf" srcId="{85973781-11EA-4F43-892F-79898077B3BE}" destId="{AC4B3276-F07B-4577-9A11-5C1CAD9797AC}" srcOrd="8" destOrd="0" presId="urn:microsoft.com/office/officeart/2008/layout/LinedList"/>
    <dgm:cxn modelId="{2C785492-4FEA-479D-919A-DDD546C98F7D}" type="presParOf" srcId="{85973781-11EA-4F43-892F-79898077B3BE}" destId="{B3E25047-BA66-4C48-9E7F-F548931AA5A6}" srcOrd="9" destOrd="0" presId="urn:microsoft.com/office/officeart/2008/layout/LinedList"/>
    <dgm:cxn modelId="{EEB7C7E0-E4E1-4F23-BAD0-21A15A733563}" type="presParOf" srcId="{19240BD7-15B1-48DF-9764-3A94040113AA}" destId="{DC94AA8F-5B6D-42E3-83C6-9B4FA321A7D0}" srcOrd="6" destOrd="0" presId="urn:microsoft.com/office/officeart/2008/layout/LinedList"/>
    <dgm:cxn modelId="{67F72E91-0B2A-4760-B8FB-0EAC1880504F}" type="presParOf" srcId="{19240BD7-15B1-48DF-9764-3A94040113AA}" destId="{19B4859C-F7D5-40D6-B6CE-6DEE288C5C3C}" srcOrd="7" destOrd="0" presId="urn:microsoft.com/office/officeart/2008/layout/LinedList"/>
    <dgm:cxn modelId="{9A9EB59D-3429-40BA-A9E2-EE66ABEA079A}" type="presParOf" srcId="{19B4859C-F7D5-40D6-B6CE-6DEE288C5C3C}" destId="{2D5B0D13-D27C-4F14-A7A1-2C493FB9DF95}" srcOrd="0" destOrd="0" presId="urn:microsoft.com/office/officeart/2008/layout/LinedList"/>
    <dgm:cxn modelId="{59AE08B3-95B5-46B5-8D8B-9DF2871030CE}" type="presParOf" srcId="{19B4859C-F7D5-40D6-B6CE-6DEE288C5C3C}" destId="{79DC7691-1CFF-44EF-9A07-CA739C1E1CB9}" srcOrd="1" destOrd="0" presId="urn:microsoft.com/office/officeart/2008/layout/LinedList"/>
    <dgm:cxn modelId="{7A4C5DDB-E471-4E35-B870-75AEADE481EC}" type="presParOf" srcId="{79DC7691-1CFF-44EF-9A07-CA739C1E1CB9}" destId="{14B158D8-8110-4943-BD22-C7CF1E8F85C4}" srcOrd="0" destOrd="0" presId="urn:microsoft.com/office/officeart/2008/layout/LinedList"/>
    <dgm:cxn modelId="{B3F95382-1116-4314-99F9-C1AB3576527D}" type="presParOf" srcId="{79DC7691-1CFF-44EF-9A07-CA739C1E1CB9}" destId="{9AA1338C-A69A-47A9-A3ED-7E86A854C6D8}" srcOrd="1" destOrd="0" presId="urn:microsoft.com/office/officeart/2008/layout/LinedList"/>
    <dgm:cxn modelId="{77CBE105-A876-4DD7-B319-F138460300DC}" type="presParOf" srcId="{9AA1338C-A69A-47A9-A3ED-7E86A854C6D8}" destId="{F042A912-89AC-487D-A4F7-850B855D2904}" srcOrd="0" destOrd="0" presId="urn:microsoft.com/office/officeart/2008/layout/LinedList"/>
    <dgm:cxn modelId="{F750A34D-756C-4336-93E9-B0CB6B91289E}" type="presParOf" srcId="{9AA1338C-A69A-47A9-A3ED-7E86A854C6D8}" destId="{7D0A2AA3-1156-467A-86B7-FCC4414EF405}" srcOrd="1" destOrd="0" presId="urn:microsoft.com/office/officeart/2008/layout/LinedList"/>
    <dgm:cxn modelId="{38A4B78A-6B8B-413B-9680-44276FEF59C9}" type="presParOf" srcId="{9AA1338C-A69A-47A9-A3ED-7E86A854C6D8}" destId="{F436F88D-AB11-49EE-85D6-DF5EDB8CF714}" srcOrd="2" destOrd="0" presId="urn:microsoft.com/office/officeart/2008/layout/LinedList"/>
    <dgm:cxn modelId="{B25F1F62-D2EA-4348-B8AF-8782DA46336E}" type="presParOf" srcId="{79DC7691-1CFF-44EF-9A07-CA739C1E1CB9}" destId="{7154CFC4-EA9D-4A22-8884-C4ED56429A5C}" srcOrd="2" destOrd="0" presId="urn:microsoft.com/office/officeart/2008/layout/LinedList"/>
    <dgm:cxn modelId="{C1849FD2-CCFE-4D58-8E22-0295092036C1}" type="presParOf" srcId="{79DC7691-1CFF-44EF-9A07-CA739C1E1CB9}" destId="{A24A84D1-A324-4BAA-A961-323A28F2EBBC}" srcOrd="3" destOrd="0" presId="urn:microsoft.com/office/officeart/2008/layout/LinedList"/>
    <dgm:cxn modelId="{3BC61BBB-1E78-4CDF-AF70-F952F7D75618}" type="presParOf" srcId="{79DC7691-1CFF-44EF-9A07-CA739C1E1CB9}" destId="{518BF1C0-938D-4518-80A1-5C3141A7C78A}" srcOrd="4" destOrd="0" presId="urn:microsoft.com/office/officeart/2008/layout/LinedList"/>
    <dgm:cxn modelId="{06AC5E2A-6A6F-4C62-B919-9791BB59FCB0}" type="presParOf" srcId="{518BF1C0-938D-4518-80A1-5C3141A7C78A}" destId="{D4973CEB-BB63-48B7-B769-0069D4E5995B}" srcOrd="0" destOrd="0" presId="urn:microsoft.com/office/officeart/2008/layout/LinedList"/>
    <dgm:cxn modelId="{595AF032-9B52-434E-8536-3D28DADCA83C}" type="presParOf" srcId="{518BF1C0-938D-4518-80A1-5C3141A7C78A}" destId="{E20457CF-83C4-4C64-9F99-B3DD0D7D6E60}" srcOrd="1" destOrd="0" presId="urn:microsoft.com/office/officeart/2008/layout/LinedList"/>
    <dgm:cxn modelId="{E6C848E2-1015-4D0D-92CE-166EA81B054A}" type="presParOf" srcId="{518BF1C0-938D-4518-80A1-5C3141A7C78A}" destId="{5DC0A1EC-DA0A-4730-957E-EC589CA17F14}" srcOrd="2" destOrd="0" presId="urn:microsoft.com/office/officeart/2008/layout/LinedList"/>
    <dgm:cxn modelId="{B9EDF5DB-6798-4ECA-BA38-C5E1A6537A4B}" type="presParOf" srcId="{79DC7691-1CFF-44EF-9A07-CA739C1E1CB9}" destId="{C10C66E0-D86D-4100-8F45-EDAA5A3CCA35}" srcOrd="5" destOrd="0" presId="urn:microsoft.com/office/officeart/2008/layout/LinedList"/>
    <dgm:cxn modelId="{6E9619B1-FE51-41D7-B3AD-D1549D1E3C99}" type="presParOf" srcId="{79DC7691-1CFF-44EF-9A07-CA739C1E1CB9}" destId="{BC3F3B54-7DF0-4FE6-93FD-B6371D52315A}" srcOrd="6" destOrd="0" presId="urn:microsoft.com/office/officeart/2008/layout/LinedList"/>
    <dgm:cxn modelId="{FB631B8C-F12A-4126-A05C-0C79266B462E}" type="presParOf" srcId="{79DC7691-1CFF-44EF-9A07-CA739C1E1CB9}" destId="{F37E049F-BBA3-49F1-8F76-8BD3F8BE7CF9}" srcOrd="7" destOrd="0" presId="urn:microsoft.com/office/officeart/2008/layout/LinedList"/>
    <dgm:cxn modelId="{A85F4460-6F56-4F6B-BD99-466426C7A6E0}" type="presParOf" srcId="{F37E049F-BBA3-49F1-8F76-8BD3F8BE7CF9}" destId="{33E84AE6-762D-416B-BD87-88435C847478}" srcOrd="0" destOrd="0" presId="urn:microsoft.com/office/officeart/2008/layout/LinedList"/>
    <dgm:cxn modelId="{97D28AB1-65B8-4B6F-91BB-1F6360CDEF4A}" type="presParOf" srcId="{F37E049F-BBA3-49F1-8F76-8BD3F8BE7CF9}" destId="{617ED86E-2041-4F91-AC8E-DB3A2A01ECCE}" srcOrd="1" destOrd="0" presId="urn:microsoft.com/office/officeart/2008/layout/LinedList"/>
    <dgm:cxn modelId="{DECD8339-AAB9-40C3-A55D-934A5FF09ABB}" type="presParOf" srcId="{F37E049F-BBA3-49F1-8F76-8BD3F8BE7CF9}" destId="{C003993E-870A-490B-9C3E-6ED4636AA1BD}" srcOrd="2" destOrd="0" presId="urn:microsoft.com/office/officeart/2008/layout/LinedList"/>
    <dgm:cxn modelId="{58A9C4C4-C666-45EC-A706-7CFC9C5D9B8A}" type="presParOf" srcId="{79DC7691-1CFF-44EF-9A07-CA739C1E1CB9}" destId="{EB3AAC40-814F-4182-9593-C6ADAAC79DF2}" srcOrd="8" destOrd="0" presId="urn:microsoft.com/office/officeart/2008/layout/LinedList"/>
    <dgm:cxn modelId="{B35CF177-3BFD-4A2C-AF4A-40764930E7D3}" type="presParOf" srcId="{79DC7691-1CFF-44EF-9A07-CA739C1E1CB9}" destId="{A2209DC2-CC5E-46A5-B0F9-0CC175A2500E}" srcOrd="9" destOrd="0" presId="urn:microsoft.com/office/officeart/2008/layout/LinedList"/>
    <dgm:cxn modelId="{5B462F4F-2F65-478E-A3C8-98CE7FAF5C7B}" type="presParOf" srcId="{19240BD7-15B1-48DF-9764-3A94040113AA}" destId="{70A14DA8-2035-49CB-9B73-C680E43AFBFA}" srcOrd="8" destOrd="0" presId="urn:microsoft.com/office/officeart/2008/layout/LinedList"/>
    <dgm:cxn modelId="{E017CF9A-E076-4F19-95B6-CC7B5A0A36E8}" type="presParOf" srcId="{19240BD7-15B1-48DF-9764-3A94040113AA}" destId="{A5993B29-B0C7-4485-9EE6-0F734717313C}" srcOrd="9" destOrd="0" presId="urn:microsoft.com/office/officeart/2008/layout/LinedList"/>
    <dgm:cxn modelId="{E50815E9-7D96-416A-9F23-DE921D75E62F}" type="presParOf" srcId="{A5993B29-B0C7-4485-9EE6-0F734717313C}" destId="{24D26571-B65B-425D-8339-E5599914AEC2}" srcOrd="0" destOrd="0" presId="urn:microsoft.com/office/officeart/2008/layout/LinedList"/>
    <dgm:cxn modelId="{33F851B3-857C-472A-965A-7211226B5697}" type="presParOf" srcId="{A5993B29-B0C7-4485-9EE6-0F734717313C}" destId="{CB04EE1F-E653-48F4-960F-6E0510375F90}" srcOrd="1" destOrd="0" presId="urn:microsoft.com/office/officeart/2008/layout/LinedList"/>
    <dgm:cxn modelId="{B53CCA45-66BD-47A9-8A08-A2112A651808}" type="presParOf" srcId="{CB04EE1F-E653-48F4-960F-6E0510375F90}" destId="{44715609-71D7-44E6-BCE0-D66BDEFAFE96}" srcOrd="0" destOrd="0" presId="urn:microsoft.com/office/officeart/2008/layout/LinedList"/>
    <dgm:cxn modelId="{B6515898-F6B0-450B-8A7E-A64A1FA89F0F}" type="presParOf" srcId="{CB04EE1F-E653-48F4-960F-6E0510375F90}" destId="{C687AA8D-21A3-4F0E-9938-947D86FA4D3A}" srcOrd="1" destOrd="0" presId="urn:microsoft.com/office/officeart/2008/layout/LinedList"/>
    <dgm:cxn modelId="{330A67F7-7819-4A40-9A75-8FDC82ADC02A}" type="presParOf" srcId="{C687AA8D-21A3-4F0E-9938-947D86FA4D3A}" destId="{63EEE0FE-66D5-4AFB-9648-5FF914E75538}" srcOrd="0" destOrd="0" presId="urn:microsoft.com/office/officeart/2008/layout/LinedList"/>
    <dgm:cxn modelId="{23D73B52-4F7C-489D-9F52-E84EDB4EF557}" type="presParOf" srcId="{C687AA8D-21A3-4F0E-9938-947D86FA4D3A}" destId="{50128B53-EAEF-44D6-886B-692964032DDA}" srcOrd="1" destOrd="0" presId="urn:microsoft.com/office/officeart/2008/layout/LinedList"/>
    <dgm:cxn modelId="{26A62712-F4A3-4349-8BF9-EB31D14DB98D}" type="presParOf" srcId="{C687AA8D-21A3-4F0E-9938-947D86FA4D3A}" destId="{7D3A9244-4835-4B32-8E9B-79502BA1F72A}" srcOrd="2" destOrd="0" presId="urn:microsoft.com/office/officeart/2008/layout/LinedList"/>
    <dgm:cxn modelId="{3D5B466E-A820-4523-89FF-A21BB474F8C1}" type="presParOf" srcId="{CB04EE1F-E653-48F4-960F-6E0510375F90}" destId="{D5E71146-D25B-42FB-BBE0-FB1EBD246862}" srcOrd="2" destOrd="0" presId="urn:microsoft.com/office/officeart/2008/layout/LinedList"/>
    <dgm:cxn modelId="{BD418408-D8C4-4EF1-A021-E6118048BD08}" type="presParOf" srcId="{CB04EE1F-E653-48F4-960F-6E0510375F90}" destId="{2B2E6548-E323-49DA-B70D-483090D6C519}" srcOrd="3" destOrd="0" presId="urn:microsoft.com/office/officeart/2008/layout/LinedList"/>
    <dgm:cxn modelId="{6B042FB7-95A3-46CD-B294-6D66C68BFE07}" type="presParOf" srcId="{CB04EE1F-E653-48F4-960F-6E0510375F90}" destId="{8AE4B596-5CFA-499F-8679-E6FCFD189CED}" srcOrd="4" destOrd="0" presId="urn:microsoft.com/office/officeart/2008/layout/LinedList"/>
    <dgm:cxn modelId="{6E9EDBCF-FF01-4ACF-8AE7-D0A442A7C315}" type="presParOf" srcId="{8AE4B596-5CFA-499F-8679-E6FCFD189CED}" destId="{FB0D9848-C9F1-480C-B4E5-E6AA114AA24A}" srcOrd="0" destOrd="0" presId="urn:microsoft.com/office/officeart/2008/layout/LinedList"/>
    <dgm:cxn modelId="{ADCF4D19-F169-470D-B6E8-4C18F9EF3B5D}" type="presParOf" srcId="{8AE4B596-5CFA-499F-8679-E6FCFD189CED}" destId="{B49D840A-A02C-48FF-94D0-17FDA01F4BBD}" srcOrd="1" destOrd="0" presId="urn:microsoft.com/office/officeart/2008/layout/LinedList"/>
    <dgm:cxn modelId="{A3CF75D9-12C2-461C-B994-633289F4D1F4}" type="presParOf" srcId="{8AE4B596-5CFA-499F-8679-E6FCFD189CED}" destId="{52D753A9-C140-4179-8839-7BED1B2B7E53}" srcOrd="2" destOrd="0" presId="urn:microsoft.com/office/officeart/2008/layout/LinedList"/>
    <dgm:cxn modelId="{E6AD395B-D6A3-4A57-9E66-5F89B3322972}" type="presParOf" srcId="{CB04EE1F-E653-48F4-960F-6E0510375F90}" destId="{83671907-ECC9-46C3-A96D-EF012BA7553B}" srcOrd="5" destOrd="0" presId="urn:microsoft.com/office/officeart/2008/layout/LinedList"/>
    <dgm:cxn modelId="{C1C3A338-31EC-4E1D-BDF4-6F2A10AEC850}" type="presParOf" srcId="{CB04EE1F-E653-48F4-960F-6E0510375F90}" destId="{BBF87CBA-9FC6-4DFC-B3A5-F222E101B09A}" srcOrd="6" destOrd="0" presId="urn:microsoft.com/office/officeart/2008/layout/LinedList"/>
    <dgm:cxn modelId="{6D52B3C1-70A7-49F4-B7D8-7DA72731FC21}" type="presParOf" srcId="{CB04EE1F-E653-48F4-960F-6E0510375F90}" destId="{0FBAABB7-D2D4-4462-A3F3-75AEEBD614B9}" srcOrd="7" destOrd="0" presId="urn:microsoft.com/office/officeart/2008/layout/LinedList"/>
    <dgm:cxn modelId="{5C7CAC8C-688F-4199-8771-2ACA4A230093}" type="presParOf" srcId="{0FBAABB7-D2D4-4462-A3F3-75AEEBD614B9}" destId="{77D52391-0F40-4E4B-AC95-B8EFAFD95F0D}" srcOrd="0" destOrd="0" presId="urn:microsoft.com/office/officeart/2008/layout/LinedList"/>
    <dgm:cxn modelId="{37FF9E46-EB43-4FCD-9B15-2ED7FF616A15}" type="presParOf" srcId="{0FBAABB7-D2D4-4462-A3F3-75AEEBD614B9}" destId="{8EE31B50-1B8B-42F7-8764-CC29C9CA73DC}" srcOrd="1" destOrd="0" presId="urn:microsoft.com/office/officeart/2008/layout/LinedList"/>
    <dgm:cxn modelId="{69ED9D6B-4201-4D2F-BBCF-C51E2495BFD3}" type="presParOf" srcId="{0FBAABB7-D2D4-4462-A3F3-75AEEBD614B9}" destId="{38C6B29B-21EF-42F5-A744-4689DF26ECA7}" srcOrd="2" destOrd="0" presId="urn:microsoft.com/office/officeart/2008/layout/LinedList"/>
    <dgm:cxn modelId="{C490008B-45ED-4C34-836F-43D8ADBFF214}" type="presParOf" srcId="{CB04EE1F-E653-48F4-960F-6E0510375F90}" destId="{4C27668C-18C8-44AE-9839-3ABFD2E9451D}" srcOrd="8" destOrd="0" presId="urn:microsoft.com/office/officeart/2008/layout/LinedList"/>
    <dgm:cxn modelId="{39977ABA-02CE-4FD5-9FE3-78C90ED9F5F6}" type="presParOf" srcId="{CB04EE1F-E653-48F4-960F-6E0510375F90}" destId="{23710642-F48A-45A7-AA51-A5BE16DD2B3F}" srcOrd="9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B7305C1-1E5C-4A97-AC47-ECA166DB182B}" type="doc">
      <dgm:prSet loTypeId="urn:microsoft.com/office/officeart/2005/8/layout/lProcess3" loCatId="process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96B196F-2D37-4E05-B8FC-6132949555EB}">
      <dgm:prSet phldrT="[Текст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400" b="1" i="0" u="none" dirty="0" smtClean="0">
              <a:solidFill>
                <a:srgbClr val="635F7C"/>
              </a:solidFill>
            </a:rPr>
            <a:t>Выполнение полномочий главы города Пыть-Ях в сфере наград и почетных званий	</a:t>
          </a:r>
          <a:endParaRPr lang="ru-RU" sz="1400" b="1" dirty="0">
            <a:solidFill>
              <a:srgbClr val="635F7C"/>
            </a:solidFill>
          </a:endParaRPr>
        </a:p>
      </dgm:t>
    </dgm:pt>
    <dgm:pt modelId="{302A7C66-5814-4857-9B66-8CEE12F83C87}" type="parTrans" cxnId="{68B49C06-AEFA-4EEA-A90A-7E9FA0C8FC6C}">
      <dgm:prSet/>
      <dgm:spPr/>
      <dgm:t>
        <a:bodyPr/>
        <a:lstStyle/>
        <a:p>
          <a:endParaRPr lang="ru-RU">
            <a:solidFill>
              <a:srgbClr val="635F7C"/>
            </a:solidFill>
          </a:endParaRPr>
        </a:p>
      </dgm:t>
    </dgm:pt>
    <dgm:pt modelId="{FB898BEC-5237-42FD-BD1F-A093C38AF407}" type="sibTrans" cxnId="{68B49C06-AEFA-4EEA-A90A-7E9FA0C8FC6C}">
      <dgm:prSet/>
      <dgm:spPr/>
      <dgm:t>
        <a:bodyPr/>
        <a:lstStyle/>
        <a:p>
          <a:endParaRPr lang="ru-RU">
            <a:solidFill>
              <a:srgbClr val="635F7C"/>
            </a:solidFill>
          </a:endParaRPr>
        </a:p>
      </dgm:t>
    </dgm:pt>
    <dgm:pt modelId="{73F3AF5C-814B-4070-8011-FCA21C0DB744}">
      <dgm:prSet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400" b="1" i="0" u="none" dirty="0" smtClean="0">
              <a:solidFill>
                <a:srgbClr val="635F7C"/>
              </a:solidFill>
            </a:rPr>
            <a:t>Выполнение полномочий Думы города Пыть-Ях в сфере наград и почетных званий</a:t>
          </a:r>
          <a:endParaRPr lang="ru-RU" sz="1400" b="1" dirty="0">
            <a:solidFill>
              <a:srgbClr val="635F7C"/>
            </a:solidFill>
          </a:endParaRPr>
        </a:p>
      </dgm:t>
    </dgm:pt>
    <dgm:pt modelId="{C5037BBF-43BE-44FB-A75E-9634E595A82A}" type="parTrans" cxnId="{EC39E691-6448-4DBA-9439-BB10107A3B51}">
      <dgm:prSet/>
      <dgm:spPr/>
      <dgm:t>
        <a:bodyPr/>
        <a:lstStyle/>
        <a:p>
          <a:endParaRPr lang="ru-RU">
            <a:solidFill>
              <a:srgbClr val="635F7C"/>
            </a:solidFill>
          </a:endParaRPr>
        </a:p>
      </dgm:t>
    </dgm:pt>
    <dgm:pt modelId="{01BC1862-3B87-45F0-ADBD-BE8594A2D8EF}" type="sibTrans" cxnId="{EC39E691-6448-4DBA-9439-BB10107A3B51}">
      <dgm:prSet/>
      <dgm:spPr/>
      <dgm:t>
        <a:bodyPr/>
        <a:lstStyle/>
        <a:p>
          <a:endParaRPr lang="ru-RU">
            <a:solidFill>
              <a:srgbClr val="635F7C"/>
            </a:solidFill>
          </a:endParaRPr>
        </a:p>
      </dgm:t>
    </dgm:pt>
    <dgm:pt modelId="{D4A56FCA-E9BC-4AF6-9B48-309D37015377}">
      <dgm:prSet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400" b="1" i="0" u="none" smtClean="0">
              <a:solidFill>
                <a:srgbClr val="635F7C"/>
              </a:solidFill>
            </a:rPr>
            <a:t>Денежные выплаты Почетным гражданам города Пыть-Яха</a:t>
          </a:r>
          <a:endParaRPr lang="ru-RU" sz="1400" b="1" dirty="0">
            <a:solidFill>
              <a:srgbClr val="635F7C"/>
            </a:solidFill>
          </a:endParaRPr>
        </a:p>
      </dgm:t>
    </dgm:pt>
    <dgm:pt modelId="{A3BFC927-F361-4570-9C46-A4BDAC4811B8}" type="parTrans" cxnId="{19946F44-C195-45CA-B465-62B0164141FA}">
      <dgm:prSet/>
      <dgm:spPr/>
      <dgm:t>
        <a:bodyPr/>
        <a:lstStyle/>
        <a:p>
          <a:endParaRPr lang="ru-RU">
            <a:solidFill>
              <a:srgbClr val="635F7C"/>
            </a:solidFill>
          </a:endParaRPr>
        </a:p>
      </dgm:t>
    </dgm:pt>
    <dgm:pt modelId="{EE688FD4-E62E-4FB2-9E9E-8C8E8B8B7C04}" type="sibTrans" cxnId="{19946F44-C195-45CA-B465-62B0164141FA}">
      <dgm:prSet/>
      <dgm:spPr/>
      <dgm:t>
        <a:bodyPr/>
        <a:lstStyle/>
        <a:p>
          <a:endParaRPr lang="ru-RU">
            <a:solidFill>
              <a:srgbClr val="635F7C"/>
            </a:solidFill>
          </a:endParaRPr>
        </a:p>
      </dgm:t>
    </dgm:pt>
    <dgm:pt modelId="{9AF64532-4264-42C3-BAB4-E9310F5F5514}">
      <dgm:prSet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400" b="1" i="0" u="none" smtClean="0">
              <a:solidFill>
                <a:srgbClr val="635F7C"/>
              </a:solidFill>
            </a:rPr>
            <a:t>Пенсии за выслугу лет</a:t>
          </a:r>
          <a:endParaRPr lang="ru-RU" sz="1400" b="1" dirty="0">
            <a:solidFill>
              <a:srgbClr val="635F7C"/>
            </a:solidFill>
          </a:endParaRPr>
        </a:p>
      </dgm:t>
    </dgm:pt>
    <dgm:pt modelId="{2EFCF692-CA5D-4D10-8DB6-302B7E45A817}" type="parTrans" cxnId="{F8CD8E83-7619-4092-9AEC-CC99A24C7928}">
      <dgm:prSet/>
      <dgm:spPr/>
      <dgm:t>
        <a:bodyPr/>
        <a:lstStyle/>
        <a:p>
          <a:endParaRPr lang="ru-RU">
            <a:solidFill>
              <a:srgbClr val="635F7C"/>
            </a:solidFill>
          </a:endParaRPr>
        </a:p>
      </dgm:t>
    </dgm:pt>
    <dgm:pt modelId="{FE1B44CF-DBB3-4C99-A59C-3C67345FCE02}" type="sibTrans" cxnId="{F8CD8E83-7619-4092-9AEC-CC99A24C7928}">
      <dgm:prSet/>
      <dgm:spPr/>
      <dgm:t>
        <a:bodyPr/>
        <a:lstStyle/>
        <a:p>
          <a:endParaRPr lang="ru-RU">
            <a:solidFill>
              <a:srgbClr val="635F7C"/>
            </a:solidFill>
          </a:endParaRPr>
        </a:p>
      </dgm:t>
    </dgm:pt>
    <dgm:pt modelId="{D8E517CF-B8E5-41A4-BDDF-0335A4083A12}">
      <dgm:prSet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400" b="1" i="0" u="none" dirty="0" smtClean="0">
              <a:solidFill>
                <a:srgbClr val="635F7C"/>
              </a:solidFill>
            </a:rPr>
            <a:t>Дополнительные меры социальной поддержки граждан старшего поколения, проживающих в городе Пыть-Яхе</a:t>
          </a:r>
          <a:endParaRPr lang="ru-RU" sz="1400" b="1" dirty="0">
            <a:solidFill>
              <a:srgbClr val="635F7C"/>
            </a:solidFill>
          </a:endParaRPr>
        </a:p>
      </dgm:t>
    </dgm:pt>
    <dgm:pt modelId="{26D7C79D-08C5-4BB8-84DF-66F87D749D3F}" type="parTrans" cxnId="{8392576A-C22A-4866-A52B-E44563F4999A}">
      <dgm:prSet/>
      <dgm:spPr/>
      <dgm:t>
        <a:bodyPr/>
        <a:lstStyle/>
        <a:p>
          <a:endParaRPr lang="ru-RU">
            <a:solidFill>
              <a:srgbClr val="635F7C"/>
            </a:solidFill>
          </a:endParaRPr>
        </a:p>
      </dgm:t>
    </dgm:pt>
    <dgm:pt modelId="{8134D6A7-7730-42C1-82E0-2A7DC3596BF9}" type="sibTrans" cxnId="{8392576A-C22A-4866-A52B-E44563F4999A}">
      <dgm:prSet/>
      <dgm:spPr/>
      <dgm:t>
        <a:bodyPr/>
        <a:lstStyle/>
        <a:p>
          <a:endParaRPr lang="ru-RU">
            <a:solidFill>
              <a:srgbClr val="635F7C"/>
            </a:solidFill>
          </a:endParaRPr>
        </a:p>
      </dgm:t>
    </dgm:pt>
    <dgm:pt modelId="{922FEB6D-F948-4AA6-A89A-E588E3F6A35B}">
      <dgm:prSet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400" b="1" i="0" u="none" dirty="0" smtClean="0">
              <a:solidFill>
                <a:srgbClr val="635F7C"/>
              </a:solidFill>
            </a:rPr>
            <a:t>Дополнительные меры социальной поддержки детям-сиротам и детям, оставшимся без попечения родителей, усыновителям, приемным родителям</a:t>
          </a:r>
          <a:endParaRPr lang="ru-RU" sz="1400" b="1" dirty="0">
            <a:solidFill>
              <a:srgbClr val="635F7C"/>
            </a:solidFill>
          </a:endParaRPr>
        </a:p>
      </dgm:t>
    </dgm:pt>
    <dgm:pt modelId="{B4B2FC2B-19E2-41F6-82AB-AED36725F887}" type="parTrans" cxnId="{1591965D-C101-4959-8F8A-A765350D215A}">
      <dgm:prSet/>
      <dgm:spPr/>
      <dgm:t>
        <a:bodyPr/>
        <a:lstStyle/>
        <a:p>
          <a:endParaRPr lang="ru-RU">
            <a:solidFill>
              <a:srgbClr val="635F7C"/>
            </a:solidFill>
          </a:endParaRPr>
        </a:p>
      </dgm:t>
    </dgm:pt>
    <dgm:pt modelId="{555CAD51-7047-472C-8633-1594A4D614FD}" type="sibTrans" cxnId="{1591965D-C101-4959-8F8A-A765350D215A}">
      <dgm:prSet/>
      <dgm:spPr/>
      <dgm:t>
        <a:bodyPr/>
        <a:lstStyle/>
        <a:p>
          <a:endParaRPr lang="ru-RU">
            <a:solidFill>
              <a:srgbClr val="635F7C"/>
            </a:solidFill>
          </a:endParaRPr>
        </a:p>
      </dgm:t>
    </dgm:pt>
    <dgm:pt modelId="{CD790561-9BFB-4A44-8064-8C9D6855CF36}">
      <dgm:prSet phldrT="[Текст]" custT="1"/>
      <dgm:spPr/>
      <dgm:t>
        <a:bodyPr/>
        <a:lstStyle/>
        <a:p>
          <a:r>
            <a:rPr lang="ru-RU" sz="1600" b="1" i="0" u="none" smtClean="0">
              <a:solidFill>
                <a:srgbClr val="635F7C"/>
              </a:solidFill>
            </a:rPr>
            <a:t>1 001,8</a:t>
          </a:r>
          <a:endParaRPr lang="ru-RU" sz="1600" b="1" dirty="0">
            <a:solidFill>
              <a:srgbClr val="635F7C"/>
            </a:solidFill>
          </a:endParaRPr>
        </a:p>
      </dgm:t>
    </dgm:pt>
    <dgm:pt modelId="{BC436C2A-9C2B-4755-AE0B-1A8920A82D5B}" type="parTrans" cxnId="{E054E774-571F-49A4-B369-EB77DAE8B110}">
      <dgm:prSet/>
      <dgm:spPr/>
      <dgm:t>
        <a:bodyPr/>
        <a:lstStyle/>
        <a:p>
          <a:endParaRPr lang="ru-RU">
            <a:solidFill>
              <a:srgbClr val="635F7C"/>
            </a:solidFill>
          </a:endParaRPr>
        </a:p>
      </dgm:t>
    </dgm:pt>
    <dgm:pt modelId="{F417A3CC-FC8F-405E-BF39-A36539AA6910}" type="sibTrans" cxnId="{E054E774-571F-49A4-B369-EB77DAE8B110}">
      <dgm:prSet/>
      <dgm:spPr/>
      <dgm:t>
        <a:bodyPr/>
        <a:lstStyle/>
        <a:p>
          <a:endParaRPr lang="ru-RU">
            <a:solidFill>
              <a:srgbClr val="635F7C"/>
            </a:solidFill>
          </a:endParaRPr>
        </a:p>
      </dgm:t>
    </dgm:pt>
    <dgm:pt modelId="{A25722CE-E134-4672-94DF-6DB4F12076A4}">
      <dgm:prSet phldrT="[Текст]" custT="1"/>
      <dgm:spPr/>
      <dgm:t>
        <a:bodyPr/>
        <a:lstStyle/>
        <a:p>
          <a:r>
            <a:rPr lang="ru-RU" sz="1600" b="1" i="0" u="none" smtClean="0">
              <a:solidFill>
                <a:srgbClr val="635F7C"/>
              </a:solidFill>
            </a:rPr>
            <a:t>1 001,8</a:t>
          </a:r>
          <a:endParaRPr lang="ru-RU" sz="1600" b="1" dirty="0">
            <a:solidFill>
              <a:srgbClr val="635F7C"/>
            </a:solidFill>
          </a:endParaRPr>
        </a:p>
      </dgm:t>
    </dgm:pt>
    <dgm:pt modelId="{985359E7-8FFC-4A00-B875-252E255DB614}" type="parTrans" cxnId="{06229F23-4A35-4ECC-A6BC-8D869CF1DA90}">
      <dgm:prSet/>
      <dgm:spPr/>
      <dgm:t>
        <a:bodyPr/>
        <a:lstStyle/>
        <a:p>
          <a:endParaRPr lang="ru-RU">
            <a:solidFill>
              <a:srgbClr val="635F7C"/>
            </a:solidFill>
          </a:endParaRPr>
        </a:p>
      </dgm:t>
    </dgm:pt>
    <dgm:pt modelId="{58A40A46-8903-413B-9F31-C02B32474BC3}" type="sibTrans" cxnId="{06229F23-4A35-4ECC-A6BC-8D869CF1DA90}">
      <dgm:prSet/>
      <dgm:spPr/>
      <dgm:t>
        <a:bodyPr/>
        <a:lstStyle/>
        <a:p>
          <a:endParaRPr lang="ru-RU">
            <a:solidFill>
              <a:srgbClr val="635F7C"/>
            </a:solidFill>
          </a:endParaRPr>
        </a:p>
      </dgm:t>
    </dgm:pt>
    <dgm:pt modelId="{B26D042F-DB72-49CC-9C93-F637D78CADF4}">
      <dgm:prSet phldrT="[Текст]" custT="1"/>
      <dgm:spPr/>
      <dgm:t>
        <a:bodyPr/>
        <a:lstStyle/>
        <a:p>
          <a:r>
            <a:rPr lang="ru-RU" sz="1600" b="1" i="0" u="none" smtClean="0">
              <a:solidFill>
                <a:srgbClr val="635F7C"/>
              </a:solidFill>
            </a:rPr>
            <a:t>1 001,8</a:t>
          </a:r>
          <a:endParaRPr lang="ru-RU" sz="1600" b="1" dirty="0">
            <a:solidFill>
              <a:srgbClr val="635F7C"/>
            </a:solidFill>
          </a:endParaRPr>
        </a:p>
      </dgm:t>
    </dgm:pt>
    <dgm:pt modelId="{44EE1277-D12E-499C-8B6A-276EBB6559C2}" type="parTrans" cxnId="{E5772922-7627-43DC-99AA-6386B6052337}">
      <dgm:prSet/>
      <dgm:spPr/>
      <dgm:t>
        <a:bodyPr/>
        <a:lstStyle/>
        <a:p>
          <a:endParaRPr lang="ru-RU">
            <a:solidFill>
              <a:srgbClr val="635F7C"/>
            </a:solidFill>
          </a:endParaRPr>
        </a:p>
      </dgm:t>
    </dgm:pt>
    <dgm:pt modelId="{A16384D4-39DA-43ED-8A0B-5B5521A7A4B4}" type="sibTrans" cxnId="{E5772922-7627-43DC-99AA-6386B6052337}">
      <dgm:prSet/>
      <dgm:spPr/>
      <dgm:t>
        <a:bodyPr/>
        <a:lstStyle/>
        <a:p>
          <a:endParaRPr lang="ru-RU">
            <a:solidFill>
              <a:srgbClr val="635F7C"/>
            </a:solidFill>
          </a:endParaRPr>
        </a:p>
      </dgm:t>
    </dgm:pt>
    <dgm:pt modelId="{460D311B-1D23-4FB5-AE58-3982D15D333C}">
      <dgm:prSet custT="1"/>
      <dgm:spPr/>
      <dgm:t>
        <a:bodyPr/>
        <a:lstStyle/>
        <a:p>
          <a:r>
            <a:rPr lang="ru-RU" sz="1600" b="1" i="0" u="none" smtClean="0">
              <a:solidFill>
                <a:srgbClr val="635F7C"/>
              </a:solidFill>
            </a:rPr>
            <a:t>82,0</a:t>
          </a:r>
          <a:endParaRPr lang="ru-RU" sz="1600" b="1" dirty="0">
            <a:solidFill>
              <a:srgbClr val="635F7C"/>
            </a:solidFill>
          </a:endParaRPr>
        </a:p>
      </dgm:t>
    </dgm:pt>
    <dgm:pt modelId="{A2CABA1C-7E67-4D05-B52A-2B46A9860511}" type="parTrans" cxnId="{0F3AEC91-2803-4B6B-89F2-AC1DD1588CE5}">
      <dgm:prSet/>
      <dgm:spPr/>
      <dgm:t>
        <a:bodyPr/>
        <a:lstStyle/>
        <a:p>
          <a:endParaRPr lang="ru-RU">
            <a:solidFill>
              <a:srgbClr val="635F7C"/>
            </a:solidFill>
          </a:endParaRPr>
        </a:p>
      </dgm:t>
    </dgm:pt>
    <dgm:pt modelId="{90A376C0-3B22-449E-8B7A-860FE307A53B}" type="sibTrans" cxnId="{0F3AEC91-2803-4B6B-89F2-AC1DD1588CE5}">
      <dgm:prSet/>
      <dgm:spPr/>
      <dgm:t>
        <a:bodyPr/>
        <a:lstStyle/>
        <a:p>
          <a:endParaRPr lang="ru-RU">
            <a:solidFill>
              <a:srgbClr val="635F7C"/>
            </a:solidFill>
          </a:endParaRPr>
        </a:p>
      </dgm:t>
    </dgm:pt>
    <dgm:pt modelId="{01F6F617-85E8-41E2-B461-289A2B13E0E7}">
      <dgm:prSet custT="1"/>
      <dgm:spPr/>
      <dgm:t>
        <a:bodyPr/>
        <a:lstStyle/>
        <a:p>
          <a:r>
            <a:rPr lang="ru-RU" sz="1600" b="1" i="0" u="none" smtClean="0">
              <a:solidFill>
                <a:srgbClr val="635F7C"/>
              </a:solidFill>
            </a:rPr>
            <a:t>82,0</a:t>
          </a:r>
          <a:endParaRPr lang="ru-RU" sz="1600" b="1" dirty="0">
            <a:solidFill>
              <a:srgbClr val="635F7C"/>
            </a:solidFill>
          </a:endParaRPr>
        </a:p>
      </dgm:t>
    </dgm:pt>
    <dgm:pt modelId="{5B64852F-9159-4539-98DD-2986AC37BFC8}" type="parTrans" cxnId="{09861FEE-7A4B-4049-B679-B5337B050FA6}">
      <dgm:prSet/>
      <dgm:spPr/>
      <dgm:t>
        <a:bodyPr/>
        <a:lstStyle/>
        <a:p>
          <a:endParaRPr lang="ru-RU">
            <a:solidFill>
              <a:srgbClr val="635F7C"/>
            </a:solidFill>
          </a:endParaRPr>
        </a:p>
      </dgm:t>
    </dgm:pt>
    <dgm:pt modelId="{8C39862E-8BF8-4879-92F5-BE6E9ACB7EAA}" type="sibTrans" cxnId="{09861FEE-7A4B-4049-B679-B5337B050FA6}">
      <dgm:prSet/>
      <dgm:spPr/>
      <dgm:t>
        <a:bodyPr/>
        <a:lstStyle/>
        <a:p>
          <a:endParaRPr lang="ru-RU">
            <a:solidFill>
              <a:srgbClr val="635F7C"/>
            </a:solidFill>
          </a:endParaRPr>
        </a:p>
      </dgm:t>
    </dgm:pt>
    <dgm:pt modelId="{6DF73358-FD02-4592-9C55-87815A6B62ED}">
      <dgm:prSet custT="1"/>
      <dgm:spPr/>
      <dgm:t>
        <a:bodyPr/>
        <a:lstStyle/>
        <a:p>
          <a:r>
            <a:rPr lang="ru-RU" sz="1600" b="1" i="0" u="none" smtClean="0">
              <a:solidFill>
                <a:srgbClr val="635F7C"/>
              </a:solidFill>
            </a:rPr>
            <a:t>82,0</a:t>
          </a:r>
          <a:endParaRPr lang="ru-RU" sz="1600" b="1" dirty="0">
            <a:solidFill>
              <a:srgbClr val="635F7C"/>
            </a:solidFill>
          </a:endParaRPr>
        </a:p>
      </dgm:t>
    </dgm:pt>
    <dgm:pt modelId="{96C18323-515C-4C8F-8CB0-90F4DB570386}" type="parTrans" cxnId="{E3B02058-E0CA-47CA-87F7-277DA7EB233B}">
      <dgm:prSet/>
      <dgm:spPr/>
      <dgm:t>
        <a:bodyPr/>
        <a:lstStyle/>
        <a:p>
          <a:endParaRPr lang="ru-RU">
            <a:solidFill>
              <a:srgbClr val="635F7C"/>
            </a:solidFill>
          </a:endParaRPr>
        </a:p>
      </dgm:t>
    </dgm:pt>
    <dgm:pt modelId="{07EE874D-82CC-4A15-AEB6-25743B191BFC}" type="sibTrans" cxnId="{E3B02058-E0CA-47CA-87F7-277DA7EB233B}">
      <dgm:prSet/>
      <dgm:spPr/>
      <dgm:t>
        <a:bodyPr/>
        <a:lstStyle/>
        <a:p>
          <a:endParaRPr lang="ru-RU">
            <a:solidFill>
              <a:srgbClr val="635F7C"/>
            </a:solidFill>
          </a:endParaRPr>
        </a:p>
      </dgm:t>
    </dgm:pt>
    <dgm:pt modelId="{3062984F-0190-40A2-96E9-A4F6282F58A5}">
      <dgm:prSet custT="1"/>
      <dgm:spPr/>
      <dgm:t>
        <a:bodyPr/>
        <a:lstStyle/>
        <a:p>
          <a:r>
            <a:rPr lang="ru-RU" sz="1600" b="1" i="0" u="none" smtClean="0">
              <a:solidFill>
                <a:srgbClr val="635F7C"/>
              </a:solidFill>
            </a:rPr>
            <a:t>736,0</a:t>
          </a:r>
          <a:endParaRPr lang="ru-RU" sz="1600" b="1" dirty="0">
            <a:solidFill>
              <a:srgbClr val="635F7C"/>
            </a:solidFill>
          </a:endParaRPr>
        </a:p>
      </dgm:t>
    </dgm:pt>
    <dgm:pt modelId="{3F72758F-AC19-49CD-A29E-AE1D1C1DE0F7}" type="parTrans" cxnId="{26B4EE0F-4F03-46F2-8ECE-ED19759984A1}">
      <dgm:prSet/>
      <dgm:spPr/>
      <dgm:t>
        <a:bodyPr/>
        <a:lstStyle/>
        <a:p>
          <a:endParaRPr lang="ru-RU">
            <a:solidFill>
              <a:srgbClr val="635F7C"/>
            </a:solidFill>
          </a:endParaRPr>
        </a:p>
      </dgm:t>
    </dgm:pt>
    <dgm:pt modelId="{9F98B8FE-422F-49F5-8AD1-3979AAAD87B9}" type="sibTrans" cxnId="{26B4EE0F-4F03-46F2-8ECE-ED19759984A1}">
      <dgm:prSet/>
      <dgm:spPr/>
      <dgm:t>
        <a:bodyPr/>
        <a:lstStyle/>
        <a:p>
          <a:endParaRPr lang="ru-RU">
            <a:solidFill>
              <a:srgbClr val="635F7C"/>
            </a:solidFill>
          </a:endParaRPr>
        </a:p>
      </dgm:t>
    </dgm:pt>
    <dgm:pt modelId="{B028F94C-1C04-403A-8093-761179EBB843}">
      <dgm:prSet custT="1"/>
      <dgm:spPr/>
      <dgm:t>
        <a:bodyPr/>
        <a:lstStyle/>
        <a:p>
          <a:r>
            <a:rPr lang="ru-RU" sz="1600" b="1" i="0" u="none" smtClean="0">
              <a:solidFill>
                <a:srgbClr val="635F7C"/>
              </a:solidFill>
            </a:rPr>
            <a:t>736,0</a:t>
          </a:r>
          <a:endParaRPr lang="ru-RU" sz="1600" b="1" dirty="0">
            <a:solidFill>
              <a:srgbClr val="635F7C"/>
            </a:solidFill>
          </a:endParaRPr>
        </a:p>
      </dgm:t>
    </dgm:pt>
    <dgm:pt modelId="{BAC14A73-5104-4860-987D-212DB689110E}" type="parTrans" cxnId="{59C257F0-D2E6-4E54-B0B4-51DCED478F18}">
      <dgm:prSet/>
      <dgm:spPr/>
      <dgm:t>
        <a:bodyPr/>
        <a:lstStyle/>
        <a:p>
          <a:endParaRPr lang="ru-RU">
            <a:solidFill>
              <a:srgbClr val="635F7C"/>
            </a:solidFill>
          </a:endParaRPr>
        </a:p>
      </dgm:t>
    </dgm:pt>
    <dgm:pt modelId="{1972D667-53C5-4329-899A-F7325A7B57B2}" type="sibTrans" cxnId="{59C257F0-D2E6-4E54-B0B4-51DCED478F18}">
      <dgm:prSet/>
      <dgm:spPr/>
      <dgm:t>
        <a:bodyPr/>
        <a:lstStyle/>
        <a:p>
          <a:endParaRPr lang="ru-RU">
            <a:solidFill>
              <a:srgbClr val="635F7C"/>
            </a:solidFill>
          </a:endParaRPr>
        </a:p>
      </dgm:t>
    </dgm:pt>
    <dgm:pt modelId="{2DA9B8DD-0D59-4801-9BFF-5285DD167CD4}">
      <dgm:prSet custT="1"/>
      <dgm:spPr/>
      <dgm:t>
        <a:bodyPr/>
        <a:lstStyle/>
        <a:p>
          <a:r>
            <a:rPr lang="ru-RU" sz="1600" b="1" i="0" u="none" smtClean="0">
              <a:solidFill>
                <a:srgbClr val="635F7C"/>
              </a:solidFill>
            </a:rPr>
            <a:t>736,0</a:t>
          </a:r>
          <a:endParaRPr lang="ru-RU" sz="1600" b="1" dirty="0">
            <a:solidFill>
              <a:srgbClr val="635F7C"/>
            </a:solidFill>
          </a:endParaRPr>
        </a:p>
      </dgm:t>
    </dgm:pt>
    <dgm:pt modelId="{001992B2-E624-480A-8643-CA5E2B4BE803}" type="parTrans" cxnId="{8E8A9F4B-FC42-4DA7-9CDE-4DF175A73BD0}">
      <dgm:prSet/>
      <dgm:spPr/>
      <dgm:t>
        <a:bodyPr/>
        <a:lstStyle/>
        <a:p>
          <a:endParaRPr lang="ru-RU">
            <a:solidFill>
              <a:srgbClr val="635F7C"/>
            </a:solidFill>
          </a:endParaRPr>
        </a:p>
      </dgm:t>
    </dgm:pt>
    <dgm:pt modelId="{45A37FD8-14A4-400F-A953-EB77576449AB}" type="sibTrans" cxnId="{8E8A9F4B-FC42-4DA7-9CDE-4DF175A73BD0}">
      <dgm:prSet/>
      <dgm:spPr/>
      <dgm:t>
        <a:bodyPr/>
        <a:lstStyle/>
        <a:p>
          <a:endParaRPr lang="ru-RU">
            <a:solidFill>
              <a:srgbClr val="635F7C"/>
            </a:solidFill>
          </a:endParaRPr>
        </a:p>
      </dgm:t>
    </dgm:pt>
    <dgm:pt modelId="{8EDDFDFD-18B4-4B5F-A891-5FC568F75D7F}">
      <dgm:prSet custT="1"/>
      <dgm:spPr/>
      <dgm:t>
        <a:bodyPr/>
        <a:lstStyle/>
        <a:p>
          <a:r>
            <a:rPr lang="ru-RU" sz="1600" b="1" i="0" u="none" smtClean="0">
              <a:solidFill>
                <a:srgbClr val="635F7C"/>
              </a:solidFill>
            </a:rPr>
            <a:t>8 511,3</a:t>
          </a:r>
          <a:endParaRPr lang="ru-RU" sz="1600" b="1" dirty="0">
            <a:solidFill>
              <a:srgbClr val="635F7C"/>
            </a:solidFill>
          </a:endParaRPr>
        </a:p>
      </dgm:t>
    </dgm:pt>
    <dgm:pt modelId="{3A95B7BB-9D09-40B5-9A59-F4A171209D67}" type="parTrans" cxnId="{3A55DC39-8C8F-4247-804A-BA1EC80EFD88}">
      <dgm:prSet/>
      <dgm:spPr/>
      <dgm:t>
        <a:bodyPr/>
        <a:lstStyle/>
        <a:p>
          <a:endParaRPr lang="ru-RU">
            <a:solidFill>
              <a:srgbClr val="635F7C"/>
            </a:solidFill>
          </a:endParaRPr>
        </a:p>
      </dgm:t>
    </dgm:pt>
    <dgm:pt modelId="{15070537-3D83-4C42-82B3-194577374E5C}" type="sibTrans" cxnId="{3A55DC39-8C8F-4247-804A-BA1EC80EFD88}">
      <dgm:prSet/>
      <dgm:spPr/>
      <dgm:t>
        <a:bodyPr/>
        <a:lstStyle/>
        <a:p>
          <a:endParaRPr lang="ru-RU">
            <a:solidFill>
              <a:srgbClr val="635F7C"/>
            </a:solidFill>
          </a:endParaRPr>
        </a:p>
      </dgm:t>
    </dgm:pt>
    <dgm:pt modelId="{DBBDD794-621F-45FA-88E5-EB0E2D2AE8F3}">
      <dgm:prSet custT="1"/>
      <dgm:spPr/>
      <dgm:t>
        <a:bodyPr/>
        <a:lstStyle/>
        <a:p>
          <a:r>
            <a:rPr lang="ru-RU" sz="1600" b="1" i="0" u="none" smtClean="0">
              <a:solidFill>
                <a:srgbClr val="635F7C"/>
              </a:solidFill>
            </a:rPr>
            <a:t>8 511,3</a:t>
          </a:r>
          <a:endParaRPr lang="ru-RU" sz="1600" b="1" dirty="0">
            <a:solidFill>
              <a:srgbClr val="635F7C"/>
            </a:solidFill>
          </a:endParaRPr>
        </a:p>
      </dgm:t>
    </dgm:pt>
    <dgm:pt modelId="{64EBF5E5-506F-490B-98D5-C8B274711C49}" type="parTrans" cxnId="{54246F6B-95C0-436D-868B-C77177E6F734}">
      <dgm:prSet/>
      <dgm:spPr/>
      <dgm:t>
        <a:bodyPr/>
        <a:lstStyle/>
        <a:p>
          <a:endParaRPr lang="ru-RU">
            <a:solidFill>
              <a:srgbClr val="635F7C"/>
            </a:solidFill>
          </a:endParaRPr>
        </a:p>
      </dgm:t>
    </dgm:pt>
    <dgm:pt modelId="{5BE57C5F-0431-4625-9DE5-C144FD177249}" type="sibTrans" cxnId="{54246F6B-95C0-436D-868B-C77177E6F734}">
      <dgm:prSet/>
      <dgm:spPr/>
      <dgm:t>
        <a:bodyPr/>
        <a:lstStyle/>
        <a:p>
          <a:endParaRPr lang="ru-RU">
            <a:solidFill>
              <a:srgbClr val="635F7C"/>
            </a:solidFill>
          </a:endParaRPr>
        </a:p>
      </dgm:t>
    </dgm:pt>
    <dgm:pt modelId="{06885E94-E395-4BDF-9D23-B64D1FE14125}">
      <dgm:prSet custT="1"/>
      <dgm:spPr/>
      <dgm:t>
        <a:bodyPr/>
        <a:lstStyle/>
        <a:p>
          <a:r>
            <a:rPr lang="ru-RU" sz="1600" b="1" i="0" u="none" smtClean="0">
              <a:solidFill>
                <a:srgbClr val="635F7C"/>
              </a:solidFill>
            </a:rPr>
            <a:t>8 511,3</a:t>
          </a:r>
          <a:endParaRPr lang="ru-RU" sz="1600" b="1" dirty="0">
            <a:solidFill>
              <a:srgbClr val="635F7C"/>
            </a:solidFill>
          </a:endParaRPr>
        </a:p>
      </dgm:t>
    </dgm:pt>
    <dgm:pt modelId="{C65E8954-9243-48D8-8DB5-79A71D1D1F25}" type="parTrans" cxnId="{BDDF25FC-18FB-486B-9206-F9ECBD6B4DC7}">
      <dgm:prSet/>
      <dgm:spPr/>
      <dgm:t>
        <a:bodyPr/>
        <a:lstStyle/>
        <a:p>
          <a:endParaRPr lang="ru-RU">
            <a:solidFill>
              <a:srgbClr val="635F7C"/>
            </a:solidFill>
          </a:endParaRPr>
        </a:p>
      </dgm:t>
    </dgm:pt>
    <dgm:pt modelId="{CF3BCB4C-04DD-4BC0-9074-517C7EBE3C16}" type="sibTrans" cxnId="{BDDF25FC-18FB-486B-9206-F9ECBD6B4DC7}">
      <dgm:prSet/>
      <dgm:spPr/>
      <dgm:t>
        <a:bodyPr/>
        <a:lstStyle/>
        <a:p>
          <a:endParaRPr lang="ru-RU">
            <a:solidFill>
              <a:srgbClr val="635F7C"/>
            </a:solidFill>
          </a:endParaRPr>
        </a:p>
      </dgm:t>
    </dgm:pt>
    <dgm:pt modelId="{C24D75BF-85DB-4D5B-BCCB-6B50F39E6D85}">
      <dgm:prSet custT="1"/>
      <dgm:spPr/>
      <dgm:t>
        <a:bodyPr/>
        <a:lstStyle/>
        <a:p>
          <a:r>
            <a:rPr lang="ru-RU" sz="1600" b="1" i="0" u="none" smtClean="0">
              <a:solidFill>
                <a:srgbClr val="635F7C"/>
              </a:solidFill>
            </a:rPr>
            <a:t>190,0</a:t>
          </a:r>
          <a:endParaRPr lang="ru-RU" sz="1600" b="1" dirty="0">
            <a:solidFill>
              <a:srgbClr val="635F7C"/>
            </a:solidFill>
          </a:endParaRPr>
        </a:p>
      </dgm:t>
    </dgm:pt>
    <dgm:pt modelId="{19EA6DA1-E420-4203-91AE-8FA337163F08}" type="parTrans" cxnId="{67952FFA-EDF6-4877-AA9D-FF2B379B828C}">
      <dgm:prSet/>
      <dgm:spPr/>
      <dgm:t>
        <a:bodyPr/>
        <a:lstStyle/>
        <a:p>
          <a:endParaRPr lang="ru-RU">
            <a:solidFill>
              <a:srgbClr val="635F7C"/>
            </a:solidFill>
          </a:endParaRPr>
        </a:p>
      </dgm:t>
    </dgm:pt>
    <dgm:pt modelId="{D613F971-0DFA-4333-B4F4-B911CAE621EB}" type="sibTrans" cxnId="{67952FFA-EDF6-4877-AA9D-FF2B379B828C}">
      <dgm:prSet/>
      <dgm:spPr/>
      <dgm:t>
        <a:bodyPr/>
        <a:lstStyle/>
        <a:p>
          <a:endParaRPr lang="ru-RU">
            <a:solidFill>
              <a:srgbClr val="635F7C"/>
            </a:solidFill>
          </a:endParaRPr>
        </a:p>
      </dgm:t>
    </dgm:pt>
    <dgm:pt modelId="{90618D07-7253-4F5A-940D-DB8AF32AAB82}">
      <dgm:prSet custT="1"/>
      <dgm:spPr/>
      <dgm:t>
        <a:bodyPr/>
        <a:lstStyle/>
        <a:p>
          <a:r>
            <a:rPr lang="ru-RU" sz="1600" b="1" i="0" u="none" smtClean="0">
              <a:solidFill>
                <a:srgbClr val="635F7C"/>
              </a:solidFill>
            </a:rPr>
            <a:t>190,0</a:t>
          </a:r>
          <a:endParaRPr lang="ru-RU" sz="1600" b="1" dirty="0">
            <a:solidFill>
              <a:srgbClr val="635F7C"/>
            </a:solidFill>
          </a:endParaRPr>
        </a:p>
      </dgm:t>
    </dgm:pt>
    <dgm:pt modelId="{A9947906-8651-4899-9975-276F6A6C1E40}" type="parTrans" cxnId="{5D2662A5-D2FC-4BBD-AB3E-8AEB2E6BC0AF}">
      <dgm:prSet/>
      <dgm:spPr/>
      <dgm:t>
        <a:bodyPr/>
        <a:lstStyle/>
        <a:p>
          <a:endParaRPr lang="ru-RU">
            <a:solidFill>
              <a:srgbClr val="635F7C"/>
            </a:solidFill>
          </a:endParaRPr>
        </a:p>
      </dgm:t>
    </dgm:pt>
    <dgm:pt modelId="{CC6F65B0-A34B-450B-9A8B-687C60681757}" type="sibTrans" cxnId="{5D2662A5-D2FC-4BBD-AB3E-8AEB2E6BC0AF}">
      <dgm:prSet/>
      <dgm:spPr/>
      <dgm:t>
        <a:bodyPr/>
        <a:lstStyle/>
        <a:p>
          <a:endParaRPr lang="ru-RU">
            <a:solidFill>
              <a:srgbClr val="635F7C"/>
            </a:solidFill>
          </a:endParaRPr>
        </a:p>
      </dgm:t>
    </dgm:pt>
    <dgm:pt modelId="{B9C0BA41-4DDF-4046-97E1-E715B624064B}">
      <dgm:prSet custT="1"/>
      <dgm:spPr/>
      <dgm:t>
        <a:bodyPr/>
        <a:lstStyle/>
        <a:p>
          <a:r>
            <a:rPr lang="ru-RU" sz="1600" b="1" i="0" u="none" smtClean="0">
              <a:solidFill>
                <a:srgbClr val="635F7C"/>
              </a:solidFill>
            </a:rPr>
            <a:t>190,0</a:t>
          </a:r>
          <a:endParaRPr lang="ru-RU" sz="1600" b="1" dirty="0">
            <a:solidFill>
              <a:srgbClr val="635F7C"/>
            </a:solidFill>
          </a:endParaRPr>
        </a:p>
      </dgm:t>
    </dgm:pt>
    <dgm:pt modelId="{D5B3F352-49B5-4755-B5CD-22553F414645}" type="parTrans" cxnId="{10AD4888-6C2C-4420-BBE5-1DE6596434BD}">
      <dgm:prSet/>
      <dgm:spPr/>
      <dgm:t>
        <a:bodyPr/>
        <a:lstStyle/>
        <a:p>
          <a:endParaRPr lang="ru-RU">
            <a:solidFill>
              <a:srgbClr val="635F7C"/>
            </a:solidFill>
          </a:endParaRPr>
        </a:p>
      </dgm:t>
    </dgm:pt>
    <dgm:pt modelId="{FEC58D1A-6663-438B-BFB4-5715CFAF9391}" type="sibTrans" cxnId="{10AD4888-6C2C-4420-BBE5-1DE6596434BD}">
      <dgm:prSet/>
      <dgm:spPr/>
      <dgm:t>
        <a:bodyPr/>
        <a:lstStyle/>
        <a:p>
          <a:endParaRPr lang="ru-RU">
            <a:solidFill>
              <a:srgbClr val="635F7C"/>
            </a:solidFill>
          </a:endParaRPr>
        </a:p>
      </dgm:t>
    </dgm:pt>
    <dgm:pt modelId="{E3D4F074-AB08-40EC-9D4F-D817842F7447}">
      <dgm:prSet custT="1"/>
      <dgm:spPr/>
      <dgm:t>
        <a:bodyPr/>
        <a:lstStyle/>
        <a:p>
          <a:r>
            <a:rPr lang="ru-RU" sz="1600" b="1" i="0" u="none" smtClean="0">
              <a:solidFill>
                <a:srgbClr val="635F7C"/>
              </a:solidFill>
            </a:rPr>
            <a:t>27 334,0</a:t>
          </a:r>
          <a:endParaRPr lang="ru-RU" sz="1600" b="1" dirty="0">
            <a:solidFill>
              <a:srgbClr val="635F7C"/>
            </a:solidFill>
          </a:endParaRPr>
        </a:p>
      </dgm:t>
    </dgm:pt>
    <dgm:pt modelId="{4C4D3313-F0A0-4AA7-A64D-F2B7A8805D05}" type="parTrans" cxnId="{A8193CBC-A666-486C-9E0C-801BE2E664F9}">
      <dgm:prSet/>
      <dgm:spPr/>
      <dgm:t>
        <a:bodyPr/>
        <a:lstStyle/>
        <a:p>
          <a:endParaRPr lang="ru-RU">
            <a:solidFill>
              <a:srgbClr val="635F7C"/>
            </a:solidFill>
          </a:endParaRPr>
        </a:p>
      </dgm:t>
    </dgm:pt>
    <dgm:pt modelId="{1888B8EA-353C-4163-9982-EA108373D968}" type="sibTrans" cxnId="{A8193CBC-A666-486C-9E0C-801BE2E664F9}">
      <dgm:prSet/>
      <dgm:spPr/>
      <dgm:t>
        <a:bodyPr/>
        <a:lstStyle/>
        <a:p>
          <a:endParaRPr lang="ru-RU">
            <a:solidFill>
              <a:srgbClr val="635F7C"/>
            </a:solidFill>
          </a:endParaRPr>
        </a:p>
      </dgm:t>
    </dgm:pt>
    <dgm:pt modelId="{C2DC7A15-9D40-49E3-A9D3-12AC63EE2879}">
      <dgm:prSet custT="1"/>
      <dgm:spPr/>
      <dgm:t>
        <a:bodyPr/>
        <a:lstStyle/>
        <a:p>
          <a:r>
            <a:rPr lang="ru-RU" sz="1600" b="1" i="0" u="none" smtClean="0">
              <a:solidFill>
                <a:srgbClr val="635F7C"/>
              </a:solidFill>
            </a:rPr>
            <a:t>29 497,7</a:t>
          </a:r>
          <a:endParaRPr lang="ru-RU" sz="1600" b="1" dirty="0">
            <a:solidFill>
              <a:srgbClr val="635F7C"/>
            </a:solidFill>
          </a:endParaRPr>
        </a:p>
      </dgm:t>
    </dgm:pt>
    <dgm:pt modelId="{96E042E5-FA07-4D00-A160-33A346B1A016}" type="parTrans" cxnId="{0BA1A2CB-AD35-4478-9476-2B336B37E9CE}">
      <dgm:prSet/>
      <dgm:spPr/>
      <dgm:t>
        <a:bodyPr/>
        <a:lstStyle/>
        <a:p>
          <a:endParaRPr lang="ru-RU">
            <a:solidFill>
              <a:srgbClr val="635F7C"/>
            </a:solidFill>
          </a:endParaRPr>
        </a:p>
      </dgm:t>
    </dgm:pt>
    <dgm:pt modelId="{1EAE4563-15F5-4836-950C-8AFE49717614}" type="sibTrans" cxnId="{0BA1A2CB-AD35-4478-9476-2B336B37E9CE}">
      <dgm:prSet/>
      <dgm:spPr/>
      <dgm:t>
        <a:bodyPr/>
        <a:lstStyle/>
        <a:p>
          <a:endParaRPr lang="ru-RU">
            <a:solidFill>
              <a:srgbClr val="635F7C"/>
            </a:solidFill>
          </a:endParaRPr>
        </a:p>
      </dgm:t>
    </dgm:pt>
    <dgm:pt modelId="{F27ED6FF-E0F3-4DA1-8F9B-8CCA00F9732E}">
      <dgm:prSet custT="1"/>
      <dgm:spPr/>
      <dgm:t>
        <a:bodyPr/>
        <a:lstStyle/>
        <a:p>
          <a:r>
            <a:rPr lang="ru-RU" sz="1600" b="1" i="0" u="none" dirty="0" smtClean="0">
              <a:solidFill>
                <a:srgbClr val="635F7C"/>
              </a:solidFill>
            </a:rPr>
            <a:t>28 583,1</a:t>
          </a:r>
          <a:endParaRPr lang="ru-RU" sz="1600" b="1" dirty="0">
            <a:solidFill>
              <a:srgbClr val="635F7C"/>
            </a:solidFill>
          </a:endParaRPr>
        </a:p>
      </dgm:t>
    </dgm:pt>
    <dgm:pt modelId="{E5F70132-85E1-4B51-9573-58BA1681528D}" type="parTrans" cxnId="{D1F7775C-9BB9-4F0B-BEA8-2A5005909F13}">
      <dgm:prSet/>
      <dgm:spPr/>
      <dgm:t>
        <a:bodyPr/>
        <a:lstStyle/>
        <a:p>
          <a:endParaRPr lang="ru-RU">
            <a:solidFill>
              <a:srgbClr val="635F7C"/>
            </a:solidFill>
          </a:endParaRPr>
        </a:p>
      </dgm:t>
    </dgm:pt>
    <dgm:pt modelId="{DD759A79-9406-4163-9FF3-A7911195F786}" type="sibTrans" cxnId="{D1F7775C-9BB9-4F0B-BEA8-2A5005909F13}">
      <dgm:prSet/>
      <dgm:spPr/>
      <dgm:t>
        <a:bodyPr/>
        <a:lstStyle/>
        <a:p>
          <a:endParaRPr lang="ru-RU">
            <a:solidFill>
              <a:srgbClr val="635F7C"/>
            </a:solidFill>
          </a:endParaRPr>
        </a:p>
      </dgm:t>
    </dgm:pt>
    <dgm:pt modelId="{4D9901D2-A807-4A67-9509-CE660C511F25}" type="pres">
      <dgm:prSet presAssocID="{2B7305C1-1E5C-4A97-AC47-ECA166DB182B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A44D38ED-A77D-428E-AE60-4D4487906067}" type="pres">
      <dgm:prSet presAssocID="{196B196F-2D37-4E05-B8FC-6132949555EB}" presName="horFlow" presStyleCnt="0"/>
      <dgm:spPr/>
    </dgm:pt>
    <dgm:pt modelId="{4A4DF622-4676-4C02-95CD-C8E9BDC5FBB9}" type="pres">
      <dgm:prSet presAssocID="{196B196F-2D37-4E05-B8FC-6132949555EB}" presName="bigChev" presStyleLbl="node1" presStyleIdx="0" presStyleCnt="6" custScaleX="223547"/>
      <dgm:spPr>
        <a:prstGeom prst="flowChartProcess">
          <a:avLst/>
        </a:prstGeom>
      </dgm:spPr>
      <dgm:t>
        <a:bodyPr/>
        <a:lstStyle/>
        <a:p>
          <a:endParaRPr lang="ru-RU"/>
        </a:p>
      </dgm:t>
    </dgm:pt>
    <dgm:pt modelId="{8B4A98B2-8D72-4D85-BD33-ADAB2DB2FBB6}" type="pres">
      <dgm:prSet presAssocID="{BC436C2A-9C2B-4755-AE0B-1A8920A82D5B}" presName="parTrans" presStyleCnt="0"/>
      <dgm:spPr/>
    </dgm:pt>
    <dgm:pt modelId="{FE8F57D5-386C-4188-B830-D10D10123BF3}" type="pres">
      <dgm:prSet presAssocID="{CD790561-9BFB-4A44-8064-8C9D6855CF36}" presName="node" presStyleLbl="alignAccFollowNode1" presStyleIdx="0" presStyleCnt="18">
        <dgm:presLayoutVars>
          <dgm:bulletEnabled val="1"/>
        </dgm:presLayoutVars>
      </dgm:prSet>
      <dgm:spPr>
        <a:prstGeom prst="flowChartInputOutput">
          <a:avLst/>
        </a:prstGeom>
      </dgm:spPr>
      <dgm:t>
        <a:bodyPr/>
        <a:lstStyle/>
        <a:p>
          <a:endParaRPr lang="ru-RU"/>
        </a:p>
      </dgm:t>
    </dgm:pt>
    <dgm:pt modelId="{74ADE39F-081F-4B84-ABE9-271F58F057D8}" type="pres">
      <dgm:prSet presAssocID="{F417A3CC-FC8F-405E-BF39-A36539AA6910}" presName="sibTrans" presStyleCnt="0"/>
      <dgm:spPr/>
    </dgm:pt>
    <dgm:pt modelId="{8ABDB4AD-5610-402C-B52B-6B7708A62260}" type="pres">
      <dgm:prSet presAssocID="{A25722CE-E134-4672-94DF-6DB4F12076A4}" presName="node" presStyleLbl="alignAccFollowNode1" presStyleIdx="1" presStyleCnt="18">
        <dgm:presLayoutVars>
          <dgm:bulletEnabled val="1"/>
        </dgm:presLayoutVars>
      </dgm:prSet>
      <dgm:spPr>
        <a:prstGeom prst="flowChartInputOutput">
          <a:avLst/>
        </a:prstGeom>
      </dgm:spPr>
      <dgm:t>
        <a:bodyPr/>
        <a:lstStyle/>
        <a:p>
          <a:endParaRPr lang="ru-RU"/>
        </a:p>
      </dgm:t>
    </dgm:pt>
    <dgm:pt modelId="{02799FEF-D739-4132-8397-68A43759730E}" type="pres">
      <dgm:prSet presAssocID="{58A40A46-8903-413B-9F31-C02B32474BC3}" presName="sibTrans" presStyleCnt="0"/>
      <dgm:spPr/>
    </dgm:pt>
    <dgm:pt modelId="{7769A1CF-1364-4DCF-97BA-01AC1A6EB280}" type="pres">
      <dgm:prSet presAssocID="{B26D042F-DB72-49CC-9C93-F637D78CADF4}" presName="node" presStyleLbl="alignAccFollowNode1" presStyleIdx="2" presStyleCnt="18">
        <dgm:presLayoutVars>
          <dgm:bulletEnabled val="1"/>
        </dgm:presLayoutVars>
      </dgm:prSet>
      <dgm:spPr>
        <a:prstGeom prst="flowChartInputOutput">
          <a:avLst/>
        </a:prstGeom>
      </dgm:spPr>
      <dgm:t>
        <a:bodyPr/>
        <a:lstStyle/>
        <a:p>
          <a:endParaRPr lang="ru-RU"/>
        </a:p>
      </dgm:t>
    </dgm:pt>
    <dgm:pt modelId="{C3AC6BEA-2154-42CD-BD67-3CB8DCE48A83}" type="pres">
      <dgm:prSet presAssocID="{196B196F-2D37-4E05-B8FC-6132949555EB}" presName="vSp" presStyleCnt="0"/>
      <dgm:spPr/>
    </dgm:pt>
    <dgm:pt modelId="{BF993086-1EE6-4535-BC2B-C94AC6E951B3}" type="pres">
      <dgm:prSet presAssocID="{73F3AF5C-814B-4070-8011-FCA21C0DB744}" presName="horFlow" presStyleCnt="0"/>
      <dgm:spPr/>
    </dgm:pt>
    <dgm:pt modelId="{9A889AB3-9B62-4FFC-8AD6-D353E0CFB863}" type="pres">
      <dgm:prSet presAssocID="{73F3AF5C-814B-4070-8011-FCA21C0DB744}" presName="bigChev" presStyleLbl="node1" presStyleIdx="1" presStyleCnt="6" custScaleX="223547"/>
      <dgm:spPr>
        <a:prstGeom prst="flowChartProcess">
          <a:avLst/>
        </a:prstGeom>
      </dgm:spPr>
      <dgm:t>
        <a:bodyPr/>
        <a:lstStyle/>
        <a:p>
          <a:endParaRPr lang="ru-RU"/>
        </a:p>
      </dgm:t>
    </dgm:pt>
    <dgm:pt modelId="{44EE9737-E80D-41D1-8D43-458E868A98B3}" type="pres">
      <dgm:prSet presAssocID="{A2CABA1C-7E67-4D05-B52A-2B46A9860511}" presName="parTrans" presStyleCnt="0"/>
      <dgm:spPr/>
    </dgm:pt>
    <dgm:pt modelId="{772F7DC6-F6FE-4993-AD90-C218A2CC83F7}" type="pres">
      <dgm:prSet presAssocID="{460D311B-1D23-4FB5-AE58-3982D15D333C}" presName="node" presStyleLbl="alignAccFollowNode1" presStyleIdx="3" presStyleCnt="18">
        <dgm:presLayoutVars>
          <dgm:bulletEnabled val="1"/>
        </dgm:presLayoutVars>
      </dgm:prSet>
      <dgm:spPr>
        <a:prstGeom prst="flowChartInputOutput">
          <a:avLst/>
        </a:prstGeom>
      </dgm:spPr>
      <dgm:t>
        <a:bodyPr/>
        <a:lstStyle/>
        <a:p>
          <a:endParaRPr lang="ru-RU"/>
        </a:p>
      </dgm:t>
    </dgm:pt>
    <dgm:pt modelId="{BB35E178-76DF-4B2B-85AD-03C098A668D4}" type="pres">
      <dgm:prSet presAssocID="{90A376C0-3B22-449E-8B7A-860FE307A53B}" presName="sibTrans" presStyleCnt="0"/>
      <dgm:spPr/>
    </dgm:pt>
    <dgm:pt modelId="{6078F367-80AD-4E0E-B9F5-032CABE1C618}" type="pres">
      <dgm:prSet presAssocID="{01F6F617-85E8-41E2-B461-289A2B13E0E7}" presName="node" presStyleLbl="alignAccFollowNode1" presStyleIdx="4" presStyleCnt="18">
        <dgm:presLayoutVars>
          <dgm:bulletEnabled val="1"/>
        </dgm:presLayoutVars>
      </dgm:prSet>
      <dgm:spPr>
        <a:prstGeom prst="flowChartInputOutput">
          <a:avLst/>
        </a:prstGeom>
      </dgm:spPr>
      <dgm:t>
        <a:bodyPr/>
        <a:lstStyle/>
        <a:p>
          <a:endParaRPr lang="ru-RU"/>
        </a:p>
      </dgm:t>
    </dgm:pt>
    <dgm:pt modelId="{F93D9557-AAC5-496E-B0CF-5E0727CD512B}" type="pres">
      <dgm:prSet presAssocID="{8C39862E-8BF8-4879-92F5-BE6E9ACB7EAA}" presName="sibTrans" presStyleCnt="0"/>
      <dgm:spPr/>
    </dgm:pt>
    <dgm:pt modelId="{83E413ED-438A-4BC6-A4B5-5CC5968BD12C}" type="pres">
      <dgm:prSet presAssocID="{6DF73358-FD02-4592-9C55-87815A6B62ED}" presName="node" presStyleLbl="alignAccFollowNode1" presStyleIdx="5" presStyleCnt="18">
        <dgm:presLayoutVars>
          <dgm:bulletEnabled val="1"/>
        </dgm:presLayoutVars>
      </dgm:prSet>
      <dgm:spPr>
        <a:prstGeom prst="flowChartInputOutput">
          <a:avLst/>
        </a:prstGeom>
      </dgm:spPr>
      <dgm:t>
        <a:bodyPr/>
        <a:lstStyle/>
        <a:p>
          <a:endParaRPr lang="ru-RU"/>
        </a:p>
      </dgm:t>
    </dgm:pt>
    <dgm:pt modelId="{38EE62C8-8E25-407B-9681-9213403F45E6}" type="pres">
      <dgm:prSet presAssocID="{73F3AF5C-814B-4070-8011-FCA21C0DB744}" presName="vSp" presStyleCnt="0"/>
      <dgm:spPr/>
    </dgm:pt>
    <dgm:pt modelId="{9704D50C-1825-4A2E-B3B4-B80F8BED8732}" type="pres">
      <dgm:prSet presAssocID="{D4A56FCA-E9BC-4AF6-9B48-309D37015377}" presName="horFlow" presStyleCnt="0"/>
      <dgm:spPr/>
    </dgm:pt>
    <dgm:pt modelId="{DE147E0D-3672-4488-B1E3-414B40C24235}" type="pres">
      <dgm:prSet presAssocID="{D4A56FCA-E9BC-4AF6-9B48-309D37015377}" presName="bigChev" presStyleLbl="node1" presStyleIdx="2" presStyleCnt="6" custScaleX="223547"/>
      <dgm:spPr>
        <a:prstGeom prst="flowChartProcess">
          <a:avLst/>
        </a:prstGeom>
      </dgm:spPr>
      <dgm:t>
        <a:bodyPr/>
        <a:lstStyle/>
        <a:p>
          <a:endParaRPr lang="ru-RU"/>
        </a:p>
      </dgm:t>
    </dgm:pt>
    <dgm:pt modelId="{308F6C90-1D53-4B2C-BFD8-84584524CE82}" type="pres">
      <dgm:prSet presAssocID="{3F72758F-AC19-49CD-A29E-AE1D1C1DE0F7}" presName="parTrans" presStyleCnt="0"/>
      <dgm:spPr/>
    </dgm:pt>
    <dgm:pt modelId="{50FDE9E0-51B4-472C-9B6F-4CD5EC73C55A}" type="pres">
      <dgm:prSet presAssocID="{3062984F-0190-40A2-96E9-A4F6282F58A5}" presName="node" presStyleLbl="alignAccFollowNode1" presStyleIdx="6" presStyleCnt="18">
        <dgm:presLayoutVars>
          <dgm:bulletEnabled val="1"/>
        </dgm:presLayoutVars>
      </dgm:prSet>
      <dgm:spPr>
        <a:prstGeom prst="flowChartInputOutput">
          <a:avLst/>
        </a:prstGeom>
      </dgm:spPr>
      <dgm:t>
        <a:bodyPr/>
        <a:lstStyle/>
        <a:p>
          <a:endParaRPr lang="ru-RU"/>
        </a:p>
      </dgm:t>
    </dgm:pt>
    <dgm:pt modelId="{6A407046-4B84-4189-AA86-6E8F6B1134EB}" type="pres">
      <dgm:prSet presAssocID="{9F98B8FE-422F-49F5-8AD1-3979AAAD87B9}" presName="sibTrans" presStyleCnt="0"/>
      <dgm:spPr/>
    </dgm:pt>
    <dgm:pt modelId="{2B8C6F68-9064-4EC9-90A2-8AFBC25A8A94}" type="pres">
      <dgm:prSet presAssocID="{B028F94C-1C04-403A-8093-761179EBB843}" presName="node" presStyleLbl="alignAccFollowNode1" presStyleIdx="7" presStyleCnt="18">
        <dgm:presLayoutVars>
          <dgm:bulletEnabled val="1"/>
        </dgm:presLayoutVars>
      </dgm:prSet>
      <dgm:spPr>
        <a:prstGeom prst="flowChartInputOutput">
          <a:avLst/>
        </a:prstGeom>
      </dgm:spPr>
      <dgm:t>
        <a:bodyPr/>
        <a:lstStyle/>
        <a:p>
          <a:endParaRPr lang="ru-RU"/>
        </a:p>
      </dgm:t>
    </dgm:pt>
    <dgm:pt modelId="{FF7861C5-0DB0-4F65-A5DF-9E34DB6162A4}" type="pres">
      <dgm:prSet presAssocID="{1972D667-53C5-4329-899A-F7325A7B57B2}" presName="sibTrans" presStyleCnt="0"/>
      <dgm:spPr/>
    </dgm:pt>
    <dgm:pt modelId="{889997DA-4656-4D78-913A-F57F5EBFC1FE}" type="pres">
      <dgm:prSet presAssocID="{2DA9B8DD-0D59-4801-9BFF-5285DD167CD4}" presName="node" presStyleLbl="alignAccFollowNode1" presStyleIdx="8" presStyleCnt="18">
        <dgm:presLayoutVars>
          <dgm:bulletEnabled val="1"/>
        </dgm:presLayoutVars>
      </dgm:prSet>
      <dgm:spPr>
        <a:prstGeom prst="flowChartInputOutput">
          <a:avLst/>
        </a:prstGeom>
      </dgm:spPr>
      <dgm:t>
        <a:bodyPr/>
        <a:lstStyle/>
        <a:p>
          <a:endParaRPr lang="ru-RU"/>
        </a:p>
      </dgm:t>
    </dgm:pt>
    <dgm:pt modelId="{AF582570-6F91-4D6B-98D1-8715DC4E0916}" type="pres">
      <dgm:prSet presAssocID="{D4A56FCA-E9BC-4AF6-9B48-309D37015377}" presName="vSp" presStyleCnt="0"/>
      <dgm:spPr/>
    </dgm:pt>
    <dgm:pt modelId="{97CCA6D6-048F-4141-8E1A-3407E5D9B76F}" type="pres">
      <dgm:prSet presAssocID="{9AF64532-4264-42C3-BAB4-E9310F5F5514}" presName="horFlow" presStyleCnt="0"/>
      <dgm:spPr/>
    </dgm:pt>
    <dgm:pt modelId="{F82CD08C-3D74-41CD-841B-1DB8195B0118}" type="pres">
      <dgm:prSet presAssocID="{9AF64532-4264-42C3-BAB4-E9310F5F5514}" presName="bigChev" presStyleLbl="node1" presStyleIdx="3" presStyleCnt="6" custScaleX="223547"/>
      <dgm:spPr>
        <a:prstGeom prst="flowChartProcess">
          <a:avLst/>
        </a:prstGeom>
      </dgm:spPr>
      <dgm:t>
        <a:bodyPr/>
        <a:lstStyle/>
        <a:p>
          <a:endParaRPr lang="ru-RU"/>
        </a:p>
      </dgm:t>
    </dgm:pt>
    <dgm:pt modelId="{CB904F09-ADC5-4AF5-B30B-6210A96E6758}" type="pres">
      <dgm:prSet presAssocID="{3A95B7BB-9D09-40B5-9A59-F4A171209D67}" presName="parTrans" presStyleCnt="0"/>
      <dgm:spPr/>
    </dgm:pt>
    <dgm:pt modelId="{A06F4C51-E366-40C0-B020-9164EA23A9FE}" type="pres">
      <dgm:prSet presAssocID="{8EDDFDFD-18B4-4B5F-A891-5FC568F75D7F}" presName="node" presStyleLbl="alignAccFollowNode1" presStyleIdx="9" presStyleCnt="18">
        <dgm:presLayoutVars>
          <dgm:bulletEnabled val="1"/>
        </dgm:presLayoutVars>
      </dgm:prSet>
      <dgm:spPr>
        <a:prstGeom prst="flowChartInputOutput">
          <a:avLst/>
        </a:prstGeom>
      </dgm:spPr>
      <dgm:t>
        <a:bodyPr/>
        <a:lstStyle/>
        <a:p>
          <a:endParaRPr lang="ru-RU"/>
        </a:p>
      </dgm:t>
    </dgm:pt>
    <dgm:pt modelId="{9E1097DD-3834-4ACE-804D-6F2F567ECC88}" type="pres">
      <dgm:prSet presAssocID="{15070537-3D83-4C42-82B3-194577374E5C}" presName="sibTrans" presStyleCnt="0"/>
      <dgm:spPr/>
    </dgm:pt>
    <dgm:pt modelId="{B269F940-4D22-4ACE-BC7D-D0531A99D295}" type="pres">
      <dgm:prSet presAssocID="{DBBDD794-621F-45FA-88E5-EB0E2D2AE8F3}" presName="node" presStyleLbl="alignAccFollowNode1" presStyleIdx="10" presStyleCnt="18">
        <dgm:presLayoutVars>
          <dgm:bulletEnabled val="1"/>
        </dgm:presLayoutVars>
      </dgm:prSet>
      <dgm:spPr>
        <a:prstGeom prst="flowChartInputOutput">
          <a:avLst/>
        </a:prstGeom>
      </dgm:spPr>
      <dgm:t>
        <a:bodyPr/>
        <a:lstStyle/>
        <a:p>
          <a:endParaRPr lang="ru-RU"/>
        </a:p>
      </dgm:t>
    </dgm:pt>
    <dgm:pt modelId="{A797AF32-BFC5-4FA2-82A8-A50A7C46252A}" type="pres">
      <dgm:prSet presAssocID="{5BE57C5F-0431-4625-9DE5-C144FD177249}" presName="sibTrans" presStyleCnt="0"/>
      <dgm:spPr/>
    </dgm:pt>
    <dgm:pt modelId="{85298EE2-DFE3-4077-8767-4CA479BC44AA}" type="pres">
      <dgm:prSet presAssocID="{06885E94-E395-4BDF-9D23-B64D1FE14125}" presName="node" presStyleLbl="alignAccFollowNode1" presStyleIdx="11" presStyleCnt="18">
        <dgm:presLayoutVars>
          <dgm:bulletEnabled val="1"/>
        </dgm:presLayoutVars>
      </dgm:prSet>
      <dgm:spPr>
        <a:prstGeom prst="flowChartInputOutput">
          <a:avLst/>
        </a:prstGeom>
      </dgm:spPr>
      <dgm:t>
        <a:bodyPr/>
        <a:lstStyle/>
        <a:p>
          <a:endParaRPr lang="ru-RU"/>
        </a:p>
      </dgm:t>
    </dgm:pt>
    <dgm:pt modelId="{1AA5A7FC-CCA2-40F7-A0BD-9F84AEF9040D}" type="pres">
      <dgm:prSet presAssocID="{9AF64532-4264-42C3-BAB4-E9310F5F5514}" presName="vSp" presStyleCnt="0"/>
      <dgm:spPr/>
    </dgm:pt>
    <dgm:pt modelId="{4249CAE6-80B4-4A97-852C-2D6B7ADB8C71}" type="pres">
      <dgm:prSet presAssocID="{D8E517CF-B8E5-41A4-BDDF-0335A4083A12}" presName="horFlow" presStyleCnt="0"/>
      <dgm:spPr/>
    </dgm:pt>
    <dgm:pt modelId="{5C518518-BF50-4755-8B25-594743ED5D8E}" type="pres">
      <dgm:prSet presAssocID="{D8E517CF-B8E5-41A4-BDDF-0335A4083A12}" presName="bigChev" presStyleLbl="node1" presStyleIdx="4" presStyleCnt="6" custScaleX="223547"/>
      <dgm:spPr>
        <a:prstGeom prst="flowChartProcess">
          <a:avLst/>
        </a:prstGeom>
      </dgm:spPr>
      <dgm:t>
        <a:bodyPr/>
        <a:lstStyle/>
        <a:p>
          <a:endParaRPr lang="ru-RU"/>
        </a:p>
      </dgm:t>
    </dgm:pt>
    <dgm:pt modelId="{9019C9E9-D8F2-4325-A5B9-F5BEDFAB460F}" type="pres">
      <dgm:prSet presAssocID="{19EA6DA1-E420-4203-91AE-8FA337163F08}" presName="parTrans" presStyleCnt="0"/>
      <dgm:spPr/>
    </dgm:pt>
    <dgm:pt modelId="{52B88E95-B290-4C96-86C6-654ADC5ADE52}" type="pres">
      <dgm:prSet presAssocID="{C24D75BF-85DB-4D5B-BCCB-6B50F39E6D85}" presName="node" presStyleLbl="alignAccFollowNode1" presStyleIdx="12" presStyleCnt="18">
        <dgm:presLayoutVars>
          <dgm:bulletEnabled val="1"/>
        </dgm:presLayoutVars>
      </dgm:prSet>
      <dgm:spPr>
        <a:prstGeom prst="flowChartInputOutput">
          <a:avLst/>
        </a:prstGeom>
      </dgm:spPr>
      <dgm:t>
        <a:bodyPr/>
        <a:lstStyle/>
        <a:p>
          <a:endParaRPr lang="ru-RU"/>
        </a:p>
      </dgm:t>
    </dgm:pt>
    <dgm:pt modelId="{E4DB7AFF-C917-4FF7-ABDC-4980F8617E05}" type="pres">
      <dgm:prSet presAssocID="{D613F971-0DFA-4333-B4F4-B911CAE621EB}" presName="sibTrans" presStyleCnt="0"/>
      <dgm:spPr/>
    </dgm:pt>
    <dgm:pt modelId="{C2504E09-4C74-4368-97F2-52EEE43B0CB5}" type="pres">
      <dgm:prSet presAssocID="{90618D07-7253-4F5A-940D-DB8AF32AAB82}" presName="node" presStyleLbl="alignAccFollowNode1" presStyleIdx="13" presStyleCnt="18">
        <dgm:presLayoutVars>
          <dgm:bulletEnabled val="1"/>
        </dgm:presLayoutVars>
      </dgm:prSet>
      <dgm:spPr>
        <a:prstGeom prst="flowChartInputOutput">
          <a:avLst/>
        </a:prstGeom>
      </dgm:spPr>
      <dgm:t>
        <a:bodyPr/>
        <a:lstStyle/>
        <a:p>
          <a:endParaRPr lang="ru-RU"/>
        </a:p>
      </dgm:t>
    </dgm:pt>
    <dgm:pt modelId="{4E10F203-06F8-4CA5-9536-A5306DAB8DA3}" type="pres">
      <dgm:prSet presAssocID="{CC6F65B0-A34B-450B-9A8B-687C60681757}" presName="sibTrans" presStyleCnt="0"/>
      <dgm:spPr/>
    </dgm:pt>
    <dgm:pt modelId="{DBDCA966-543C-41D3-94CC-E778A8BE3A6B}" type="pres">
      <dgm:prSet presAssocID="{B9C0BA41-4DDF-4046-97E1-E715B624064B}" presName="node" presStyleLbl="alignAccFollowNode1" presStyleIdx="14" presStyleCnt="18">
        <dgm:presLayoutVars>
          <dgm:bulletEnabled val="1"/>
        </dgm:presLayoutVars>
      </dgm:prSet>
      <dgm:spPr>
        <a:prstGeom prst="flowChartInputOutput">
          <a:avLst/>
        </a:prstGeom>
      </dgm:spPr>
      <dgm:t>
        <a:bodyPr/>
        <a:lstStyle/>
        <a:p>
          <a:endParaRPr lang="ru-RU"/>
        </a:p>
      </dgm:t>
    </dgm:pt>
    <dgm:pt modelId="{D61B2E0F-8B92-440C-B6A5-87902484C505}" type="pres">
      <dgm:prSet presAssocID="{D8E517CF-B8E5-41A4-BDDF-0335A4083A12}" presName="vSp" presStyleCnt="0"/>
      <dgm:spPr/>
    </dgm:pt>
    <dgm:pt modelId="{253E8A53-1563-4E9F-901A-D91FC3BB39C6}" type="pres">
      <dgm:prSet presAssocID="{922FEB6D-F948-4AA6-A89A-E588E3F6A35B}" presName="horFlow" presStyleCnt="0"/>
      <dgm:spPr/>
    </dgm:pt>
    <dgm:pt modelId="{D7328A85-D519-41D2-AFFC-D62FB23E779F}" type="pres">
      <dgm:prSet presAssocID="{922FEB6D-F948-4AA6-A89A-E588E3F6A35B}" presName="bigChev" presStyleLbl="node1" presStyleIdx="5" presStyleCnt="6" custScaleX="223547"/>
      <dgm:spPr>
        <a:prstGeom prst="flowChartProcess">
          <a:avLst/>
        </a:prstGeom>
      </dgm:spPr>
      <dgm:t>
        <a:bodyPr/>
        <a:lstStyle/>
        <a:p>
          <a:endParaRPr lang="ru-RU"/>
        </a:p>
      </dgm:t>
    </dgm:pt>
    <dgm:pt modelId="{AF13CF7D-B14A-4D70-9FD9-DCE5D916E801}" type="pres">
      <dgm:prSet presAssocID="{4C4D3313-F0A0-4AA7-A64D-F2B7A8805D05}" presName="parTrans" presStyleCnt="0"/>
      <dgm:spPr/>
    </dgm:pt>
    <dgm:pt modelId="{E2C54E23-432B-4D72-A64B-093A2C3F6573}" type="pres">
      <dgm:prSet presAssocID="{E3D4F074-AB08-40EC-9D4F-D817842F7447}" presName="node" presStyleLbl="alignAccFollowNode1" presStyleIdx="15" presStyleCnt="18">
        <dgm:presLayoutVars>
          <dgm:bulletEnabled val="1"/>
        </dgm:presLayoutVars>
      </dgm:prSet>
      <dgm:spPr>
        <a:prstGeom prst="flowChartInputOutput">
          <a:avLst/>
        </a:prstGeom>
      </dgm:spPr>
      <dgm:t>
        <a:bodyPr/>
        <a:lstStyle/>
        <a:p>
          <a:endParaRPr lang="ru-RU"/>
        </a:p>
      </dgm:t>
    </dgm:pt>
    <dgm:pt modelId="{4D8A73AB-D192-46D7-9B85-C3415789A05B}" type="pres">
      <dgm:prSet presAssocID="{1888B8EA-353C-4163-9982-EA108373D968}" presName="sibTrans" presStyleCnt="0"/>
      <dgm:spPr/>
    </dgm:pt>
    <dgm:pt modelId="{9F653E26-CAA8-48B4-9D03-740F2B07447B}" type="pres">
      <dgm:prSet presAssocID="{C2DC7A15-9D40-49E3-A9D3-12AC63EE2879}" presName="node" presStyleLbl="alignAccFollowNode1" presStyleIdx="16" presStyleCnt="18">
        <dgm:presLayoutVars>
          <dgm:bulletEnabled val="1"/>
        </dgm:presLayoutVars>
      </dgm:prSet>
      <dgm:spPr>
        <a:prstGeom prst="flowChartInputOutput">
          <a:avLst/>
        </a:prstGeom>
      </dgm:spPr>
      <dgm:t>
        <a:bodyPr/>
        <a:lstStyle/>
        <a:p>
          <a:endParaRPr lang="ru-RU"/>
        </a:p>
      </dgm:t>
    </dgm:pt>
    <dgm:pt modelId="{2C5E549E-BD7D-4717-A5FE-A1DF9BC3779A}" type="pres">
      <dgm:prSet presAssocID="{1EAE4563-15F5-4836-950C-8AFE49717614}" presName="sibTrans" presStyleCnt="0"/>
      <dgm:spPr/>
    </dgm:pt>
    <dgm:pt modelId="{CB82E67E-CCF8-45A3-9852-0ED74E4BAF1E}" type="pres">
      <dgm:prSet presAssocID="{F27ED6FF-E0F3-4DA1-8F9B-8CCA00F9732E}" presName="node" presStyleLbl="alignAccFollowNode1" presStyleIdx="17" presStyleCnt="18">
        <dgm:presLayoutVars>
          <dgm:bulletEnabled val="1"/>
        </dgm:presLayoutVars>
      </dgm:prSet>
      <dgm:spPr>
        <a:prstGeom prst="flowChartInputOutput">
          <a:avLst/>
        </a:prstGeom>
      </dgm:spPr>
      <dgm:t>
        <a:bodyPr/>
        <a:lstStyle/>
        <a:p>
          <a:endParaRPr lang="ru-RU"/>
        </a:p>
      </dgm:t>
    </dgm:pt>
  </dgm:ptLst>
  <dgm:cxnLst>
    <dgm:cxn modelId="{47791742-2D99-40C6-94EC-E5A6AC830913}" type="presOf" srcId="{A25722CE-E134-4672-94DF-6DB4F12076A4}" destId="{8ABDB4AD-5610-402C-B52B-6B7708A62260}" srcOrd="0" destOrd="0" presId="urn:microsoft.com/office/officeart/2005/8/layout/lProcess3"/>
    <dgm:cxn modelId="{67952FFA-EDF6-4877-AA9D-FF2B379B828C}" srcId="{D8E517CF-B8E5-41A4-BDDF-0335A4083A12}" destId="{C24D75BF-85DB-4D5B-BCCB-6B50F39E6D85}" srcOrd="0" destOrd="0" parTransId="{19EA6DA1-E420-4203-91AE-8FA337163F08}" sibTransId="{D613F971-0DFA-4333-B4F4-B911CAE621EB}"/>
    <dgm:cxn modelId="{09861FEE-7A4B-4049-B679-B5337B050FA6}" srcId="{73F3AF5C-814B-4070-8011-FCA21C0DB744}" destId="{01F6F617-85E8-41E2-B461-289A2B13E0E7}" srcOrd="1" destOrd="0" parTransId="{5B64852F-9159-4539-98DD-2986AC37BFC8}" sibTransId="{8C39862E-8BF8-4879-92F5-BE6E9ACB7EAA}"/>
    <dgm:cxn modelId="{BE84B1A9-990C-416D-8AE4-755B8D7BC1F9}" type="presOf" srcId="{01F6F617-85E8-41E2-B461-289A2B13E0E7}" destId="{6078F367-80AD-4E0E-B9F5-032CABE1C618}" srcOrd="0" destOrd="0" presId="urn:microsoft.com/office/officeart/2005/8/layout/lProcess3"/>
    <dgm:cxn modelId="{471CE154-0A13-41D1-B0BF-EAD58CFCBB1A}" type="presOf" srcId="{E3D4F074-AB08-40EC-9D4F-D817842F7447}" destId="{E2C54E23-432B-4D72-A64B-093A2C3F6573}" srcOrd="0" destOrd="0" presId="urn:microsoft.com/office/officeart/2005/8/layout/lProcess3"/>
    <dgm:cxn modelId="{10B595DD-470C-45D3-A67F-4D9C32ADC7A4}" type="presOf" srcId="{9AF64532-4264-42C3-BAB4-E9310F5F5514}" destId="{F82CD08C-3D74-41CD-841B-1DB8195B0118}" srcOrd="0" destOrd="0" presId="urn:microsoft.com/office/officeart/2005/8/layout/lProcess3"/>
    <dgm:cxn modelId="{60B0D86D-9BB4-4F40-B823-CFE2718B24A0}" type="presOf" srcId="{B028F94C-1C04-403A-8093-761179EBB843}" destId="{2B8C6F68-9064-4EC9-90A2-8AFBC25A8A94}" srcOrd="0" destOrd="0" presId="urn:microsoft.com/office/officeart/2005/8/layout/lProcess3"/>
    <dgm:cxn modelId="{B8F8E9A7-B0D7-4437-9F95-EBB8BD87EB6B}" type="presOf" srcId="{D8E517CF-B8E5-41A4-BDDF-0335A4083A12}" destId="{5C518518-BF50-4755-8B25-594743ED5D8E}" srcOrd="0" destOrd="0" presId="urn:microsoft.com/office/officeart/2005/8/layout/lProcess3"/>
    <dgm:cxn modelId="{8E8A9F4B-FC42-4DA7-9CDE-4DF175A73BD0}" srcId="{D4A56FCA-E9BC-4AF6-9B48-309D37015377}" destId="{2DA9B8DD-0D59-4801-9BFF-5285DD167CD4}" srcOrd="2" destOrd="0" parTransId="{001992B2-E624-480A-8643-CA5E2B4BE803}" sibTransId="{45A37FD8-14A4-400F-A953-EB77576449AB}"/>
    <dgm:cxn modelId="{10AD4888-6C2C-4420-BBE5-1DE6596434BD}" srcId="{D8E517CF-B8E5-41A4-BDDF-0335A4083A12}" destId="{B9C0BA41-4DDF-4046-97E1-E715B624064B}" srcOrd="2" destOrd="0" parTransId="{D5B3F352-49B5-4755-B5CD-22553F414645}" sibTransId="{FEC58D1A-6663-438B-BFB4-5715CFAF9391}"/>
    <dgm:cxn modelId="{1591965D-C101-4959-8F8A-A765350D215A}" srcId="{2B7305C1-1E5C-4A97-AC47-ECA166DB182B}" destId="{922FEB6D-F948-4AA6-A89A-E588E3F6A35B}" srcOrd="5" destOrd="0" parTransId="{B4B2FC2B-19E2-41F6-82AB-AED36725F887}" sibTransId="{555CAD51-7047-472C-8633-1594A4D614FD}"/>
    <dgm:cxn modelId="{F8CD8E83-7619-4092-9AEC-CC99A24C7928}" srcId="{2B7305C1-1E5C-4A97-AC47-ECA166DB182B}" destId="{9AF64532-4264-42C3-BAB4-E9310F5F5514}" srcOrd="3" destOrd="0" parTransId="{2EFCF692-CA5D-4D10-8DB6-302B7E45A817}" sibTransId="{FE1B44CF-DBB3-4C99-A59C-3C67345FCE02}"/>
    <dgm:cxn modelId="{25A15387-FA24-4B69-A3F6-FE643E5D762E}" type="presOf" srcId="{B26D042F-DB72-49CC-9C93-F637D78CADF4}" destId="{7769A1CF-1364-4DCF-97BA-01AC1A6EB280}" srcOrd="0" destOrd="0" presId="urn:microsoft.com/office/officeart/2005/8/layout/lProcess3"/>
    <dgm:cxn modelId="{AD5B8330-E2DC-4B89-A852-956AE06D99B0}" type="presOf" srcId="{C2DC7A15-9D40-49E3-A9D3-12AC63EE2879}" destId="{9F653E26-CAA8-48B4-9D03-740F2B07447B}" srcOrd="0" destOrd="0" presId="urn:microsoft.com/office/officeart/2005/8/layout/lProcess3"/>
    <dgm:cxn modelId="{19946F44-C195-45CA-B465-62B0164141FA}" srcId="{2B7305C1-1E5C-4A97-AC47-ECA166DB182B}" destId="{D4A56FCA-E9BC-4AF6-9B48-309D37015377}" srcOrd="2" destOrd="0" parTransId="{A3BFC927-F361-4570-9C46-A4BDAC4811B8}" sibTransId="{EE688FD4-E62E-4FB2-9E9E-8C8E8B8B7C04}"/>
    <dgm:cxn modelId="{A8193CBC-A666-486C-9E0C-801BE2E664F9}" srcId="{922FEB6D-F948-4AA6-A89A-E588E3F6A35B}" destId="{E3D4F074-AB08-40EC-9D4F-D817842F7447}" srcOrd="0" destOrd="0" parTransId="{4C4D3313-F0A0-4AA7-A64D-F2B7A8805D05}" sibTransId="{1888B8EA-353C-4163-9982-EA108373D968}"/>
    <dgm:cxn modelId="{3A55DC39-8C8F-4247-804A-BA1EC80EFD88}" srcId="{9AF64532-4264-42C3-BAB4-E9310F5F5514}" destId="{8EDDFDFD-18B4-4B5F-A891-5FC568F75D7F}" srcOrd="0" destOrd="0" parTransId="{3A95B7BB-9D09-40B5-9A59-F4A171209D67}" sibTransId="{15070537-3D83-4C42-82B3-194577374E5C}"/>
    <dgm:cxn modelId="{79581283-39B9-4D84-BFB8-43375C53BCDB}" type="presOf" srcId="{DBBDD794-621F-45FA-88E5-EB0E2D2AE8F3}" destId="{B269F940-4D22-4ACE-BC7D-D0531A99D295}" srcOrd="0" destOrd="0" presId="urn:microsoft.com/office/officeart/2005/8/layout/lProcess3"/>
    <dgm:cxn modelId="{D34024F0-64E8-4D92-96E3-93EBB9020F06}" type="presOf" srcId="{2DA9B8DD-0D59-4801-9BFF-5285DD167CD4}" destId="{889997DA-4656-4D78-913A-F57F5EBFC1FE}" srcOrd="0" destOrd="0" presId="urn:microsoft.com/office/officeart/2005/8/layout/lProcess3"/>
    <dgm:cxn modelId="{5D2662A5-D2FC-4BBD-AB3E-8AEB2E6BC0AF}" srcId="{D8E517CF-B8E5-41A4-BDDF-0335A4083A12}" destId="{90618D07-7253-4F5A-940D-DB8AF32AAB82}" srcOrd="1" destOrd="0" parTransId="{A9947906-8651-4899-9975-276F6A6C1E40}" sibTransId="{CC6F65B0-A34B-450B-9A8B-687C60681757}"/>
    <dgm:cxn modelId="{FA895118-2A07-42DA-A236-A3F76D08E0AE}" type="presOf" srcId="{73F3AF5C-814B-4070-8011-FCA21C0DB744}" destId="{9A889AB3-9B62-4FFC-8AD6-D353E0CFB863}" srcOrd="0" destOrd="0" presId="urn:microsoft.com/office/officeart/2005/8/layout/lProcess3"/>
    <dgm:cxn modelId="{0BA1A2CB-AD35-4478-9476-2B336B37E9CE}" srcId="{922FEB6D-F948-4AA6-A89A-E588E3F6A35B}" destId="{C2DC7A15-9D40-49E3-A9D3-12AC63EE2879}" srcOrd="1" destOrd="0" parTransId="{96E042E5-FA07-4D00-A160-33A346B1A016}" sibTransId="{1EAE4563-15F5-4836-950C-8AFE49717614}"/>
    <dgm:cxn modelId="{BDDF25FC-18FB-486B-9206-F9ECBD6B4DC7}" srcId="{9AF64532-4264-42C3-BAB4-E9310F5F5514}" destId="{06885E94-E395-4BDF-9D23-B64D1FE14125}" srcOrd="2" destOrd="0" parTransId="{C65E8954-9243-48D8-8DB5-79A71D1D1F25}" sibTransId="{CF3BCB4C-04DD-4BC0-9074-517C7EBE3C16}"/>
    <dgm:cxn modelId="{1457E33B-6607-4FD0-BA03-E2B629A0C1B0}" type="presOf" srcId="{90618D07-7253-4F5A-940D-DB8AF32AAB82}" destId="{C2504E09-4C74-4368-97F2-52EEE43B0CB5}" srcOrd="0" destOrd="0" presId="urn:microsoft.com/office/officeart/2005/8/layout/lProcess3"/>
    <dgm:cxn modelId="{FAB2001D-C049-4299-AFA2-79E6A1AAFB36}" type="presOf" srcId="{2B7305C1-1E5C-4A97-AC47-ECA166DB182B}" destId="{4D9901D2-A807-4A67-9509-CE660C511F25}" srcOrd="0" destOrd="0" presId="urn:microsoft.com/office/officeart/2005/8/layout/lProcess3"/>
    <dgm:cxn modelId="{E054E774-571F-49A4-B369-EB77DAE8B110}" srcId="{196B196F-2D37-4E05-B8FC-6132949555EB}" destId="{CD790561-9BFB-4A44-8064-8C9D6855CF36}" srcOrd="0" destOrd="0" parTransId="{BC436C2A-9C2B-4755-AE0B-1A8920A82D5B}" sibTransId="{F417A3CC-FC8F-405E-BF39-A36539AA6910}"/>
    <dgm:cxn modelId="{3F33DFE3-C7BE-40FD-B2C6-CA662D840A4E}" type="presOf" srcId="{460D311B-1D23-4FB5-AE58-3982D15D333C}" destId="{772F7DC6-F6FE-4993-AD90-C218A2CC83F7}" srcOrd="0" destOrd="0" presId="urn:microsoft.com/office/officeart/2005/8/layout/lProcess3"/>
    <dgm:cxn modelId="{774DEDC3-2081-48F6-B883-A896B155B925}" type="presOf" srcId="{922FEB6D-F948-4AA6-A89A-E588E3F6A35B}" destId="{D7328A85-D519-41D2-AFFC-D62FB23E779F}" srcOrd="0" destOrd="0" presId="urn:microsoft.com/office/officeart/2005/8/layout/lProcess3"/>
    <dgm:cxn modelId="{26B4EE0F-4F03-46F2-8ECE-ED19759984A1}" srcId="{D4A56FCA-E9BC-4AF6-9B48-309D37015377}" destId="{3062984F-0190-40A2-96E9-A4F6282F58A5}" srcOrd="0" destOrd="0" parTransId="{3F72758F-AC19-49CD-A29E-AE1D1C1DE0F7}" sibTransId="{9F98B8FE-422F-49F5-8AD1-3979AAAD87B9}"/>
    <dgm:cxn modelId="{C01EE402-18BD-419C-AE9A-D063C5A54F86}" type="presOf" srcId="{F27ED6FF-E0F3-4DA1-8F9B-8CCA00F9732E}" destId="{CB82E67E-CCF8-45A3-9852-0ED74E4BAF1E}" srcOrd="0" destOrd="0" presId="urn:microsoft.com/office/officeart/2005/8/layout/lProcess3"/>
    <dgm:cxn modelId="{68B49C06-AEFA-4EEA-A90A-7E9FA0C8FC6C}" srcId="{2B7305C1-1E5C-4A97-AC47-ECA166DB182B}" destId="{196B196F-2D37-4E05-B8FC-6132949555EB}" srcOrd="0" destOrd="0" parTransId="{302A7C66-5814-4857-9B66-8CEE12F83C87}" sibTransId="{FB898BEC-5237-42FD-BD1F-A093C38AF407}"/>
    <dgm:cxn modelId="{EC39E691-6448-4DBA-9439-BB10107A3B51}" srcId="{2B7305C1-1E5C-4A97-AC47-ECA166DB182B}" destId="{73F3AF5C-814B-4070-8011-FCA21C0DB744}" srcOrd="1" destOrd="0" parTransId="{C5037BBF-43BE-44FB-A75E-9634E595A82A}" sibTransId="{01BC1862-3B87-45F0-ADBD-BE8594A2D8EF}"/>
    <dgm:cxn modelId="{D1F7775C-9BB9-4F0B-BEA8-2A5005909F13}" srcId="{922FEB6D-F948-4AA6-A89A-E588E3F6A35B}" destId="{F27ED6FF-E0F3-4DA1-8F9B-8CCA00F9732E}" srcOrd="2" destOrd="0" parTransId="{E5F70132-85E1-4B51-9573-58BA1681528D}" sibTransId="{DD759A79-9406-4163-9FF3-A7911195F786}"/>
    <dgm:cxn modelId="{FE6D3986-98B4-41C2-A939-461C32B0D138}" type="presOf" srcId="{CD790561-9BFB-4A44-8064-8C9D6855CF36}" destId="{FE8F57D5-386C-4188-B830-D10D10123BF3}" srcOrd="0" destOrd="0" presId="urn:microsoft.com/office/officeart/2005/8/layout/lProcess3"/>
    <dgm:cxn modelId="{4C87577E-57D2-4037-930D-6DCD7EB03E66}" type="presOf" srcId="{3062984F-0190-40A2-96E9-A4F6282F58A5}" destId="{50FDE9E0-51B4-472C-9B6F-4CD5EC73C55A}" srcOrd="0" destOrd="0" presId="urn:microsoft.com/office/officeart/2005/8/layout/lProcess3"/>
    <dgm:cxn modelId="{8392576A-C22A-4866-A52B-E44563F4999A}" srcId="{2B7305C1-1E5C-4A97-AC47-ECA166DB182B}" destId="{D8E517CF-B8E5-41A4-BDDF-0335A4083A12}" srcOrd="4" destOrd="0" parTransId="{26D7C79D-08C5-4BB8-84DF-66F87D749D3F}" sibTransId="{8134D6A7-7730-42C1-82E0-2A7DC3596BF9}"/>
    <dgm:cxn modelId="{E5772922-7627-43DC-99AA-6386B6052337}" srcId="{196B196F-2D37-4E05-B8FC-6132949555EB}" destId="{B26D042F-DB72-49CC-9C93-F637D78CADF4}" srcOrd="2" destOrd="0" parTransId="{44EE1277-D12E-499C-8B6A-276EBB6559C2}" sibTransId="{A16384D4-39DA-43ED-8A0B-5B5521A7A4B4}"/>
    <dgm:cxn modelId="{A8A70558-2EA7-4F85-BD69-93168935CD2E}" type="presOf" srcId="{196B196F-2D37-4E05-B8FC-6132949555EB}" destId="{4A4DF622-4676-4C02-95CD-C8E9BDC5FBB9}" srcOrd="0" destOrd="0" presId="urn:microsoft.com/office/officeart/2005/8/layout/lProcess3"/>
    <dgm:cxn modelId="{57FE7D71-4F6A-4B9E-9EA0-AC117433A689}" type="presOf" srcId="{C24D75BF-85DB-4D5B-BCCB-6B50F39E6D85}" destId="{52B88E95-B290-4C96-86C6-654ADC5ADE52}" srcOrd="0" destOrd="0" presId="urn:microsoft.com/office/officeart/2005/8/layout/lProcess3"/>
    <dgm:cxn modelId="{59C257F0-D2E6-4E54-B0B4-51DCED478F18}" srcId="{D4A56FCA-E9BC-4AF6-9B48-309D37015377}" destId="{B028F94C-1C04-403A-8093-761179EBB843}" srcOrd="1" destOrd="0" parTransId="{BAC14A73-5104-4860-987D-212DB689110E}" sibTransId="{1972D667-53C5-4329-899A-F7325A7B57B2}"/>
    <dgm:cxn modelId="{739471FC-73A8-4FA5-A141-2F482CF6BB38}" type="presOf" srcId="{06885E94-E395-4BDF-9D23-B64D1FE14125}" destId="{85298EE2-DFE3-4077-8767-4CA479BC44AA}" srcOrd="0" destOrd="0" presId="urn:microsoft.com/office/officeart/2005/8/layout/lProcess3"/>
    <dgm:cxn modelId="{6B8498D0-279E-4602-80C1-3BA2AF4AA06A}" type="presOf" srcId="{6DF73358-FD02-4592-9C55-87815A6B62ED}" destId="{83E413ED-438A-4BC6-A4B5-5CC5968BD12C}" srcOrd="0" destOrd="0" presId="urn:microsoft.com/office/officeart/2005/8/layout/lProcess3"/>
    <dgm:cxn modelId="{0D167846-281C-4B34-B71F-B36231AD0970}" type="presOf" srcId="{B9C0BA41-4DDF-4046-97E1-E715B624064B}" destId="{DBDCA966-543C-41D3-94CC-E778A8BE3A6B}" srcOrd="0" destOrd="0" presId="urn:microsoft.com/office/officeart/2005/8/layout/lProcess3"/>
    <dgm:cxn modelId="{54246F6B-95C0-436D-868B-C77177E6F734}" srcId="{9AF64532-4264-42C3-BAB4-E9310F5F5514}" destId="{DBBDD794-621F-45FA-88E5-EB0E2D2AE8F3}" srcOrd="1" destOrd="0" parTransId="{64EBF5E5-506F-490B-98D5-C8B274711C49}" sibTransId="{5BE57C5F-0431-4625-9DE5-C144FD177249}"/>
    <dgm:cxn modelId="{937E2072-1708-4475-87A4-7C310D1FD7D0}" type="presOf" srcId="{8EDDFDFD-18B4-4B5F-A891-5FC568F75D7F}" destId="{A06F4C51-E366-40C0-B020-9164EA23A9FE}" srcOrd="0" destOrd="0" presId="urn:microsoft.com/office/officeart/2005/8/layout/lProcess3"/>
    <dgm:cxn modelId="{E76AC157-1609-47E0-B428-772084860C5A}" type="presOf" srcId="{D4A56FCA-E9BC-4AF6-9B48-309D37015377}" destId="{DE147E0D-3672-4488-B1E3-414B40C24235}" srcOrd="0" destOrd="0" presId="urn:microsoft.com/office/officeart/2005/8/layout/lProcess3"/>
    <dgm:cxn modelId="{06229F23-4A35-4ECC-A6BC-8D869CF1DA90}" srcId="{196B196F-2D37-4E05-B8FC-6132949555EB}" destId="{A25722CE-E134-4672-94DF-6DB4F12076A4}" srcOrd="1" destOrd="0" parTransId="{985359E7-8FFC-4A00-B875-252E255DB614}" sibTransId="{58A40A46-8903-413B-9F31-C02B32474BC3}"/>
    <dgm:cxn modelId="{0F3AEC91-2803-4B6B-89F2-AC1DD1588CE5}" srcId="{73F3AF5C-814B-4070-8011-FCA21C0DB744}" destId="{460D311B-1D23-4FB5-AE58-3982D15D333C}" srcOrd="0" destOrd="0" parTransId="{A2CABA1C-7E67-4D05-B52A-2B46A9860511}" sibTransId="{90A376C0-3B22-449E-8B7A-860FE307A53B}"/>
    <dgm:cxn modelId="{E3B02058-E0CA-47CA-87F7-277DA7EB233B}" srcId="{73F3AF5C-814B-4070-8011-FCA21C0DB744}" destId="{6DF73358-FD02-4592-9C55-87815A6B62ED}" srcOrd="2" destOrd="0" parTransId="{96C18323-515C-4C8F-8CB0-90F4DB570386}" sibTransId="{07EE874D-82CC-4A15-AEB6-25743B191BFC}"/>
    <dgm:cxn modelId="{B5CCA10B-B395-4BBD-83BD-6DA26CCBA57F}" type="presParOf" srcId="{4D9901D2-A807-4A67-9509-CE660C511F25}" destId="{A44D38ED-A77D-428E-AE60-4D4487906067}" srcOrd="0" destOrd="0" presId="urn:microsoft.com/office/officeart/2005/8/layout/lProcess3"/>
    <dgm:cxn modelId="{F9938498-5469-439E-B70F-6108C7275B56}" type="presParOf" srcId="{A44D38ED-A77D-428E-AE60-4D4487906067}" destId="{4A4DF622-4676-4C02-95CD-C8E9BDC5FBB9}" srcOrd="0" destOrd="0" presId="urn:microsoft.com/office/officeart/2005/8/layout/lProcess3"/>
    <dgm:cxn modelId="{3A1C19EB-4458-427B-8D17-0772ED165D33}" type="presParOf" srcId="{A44D38ED-A77D-428E-AE60-4D4487906067}" destId="{8B4A98B2-8D72-4D85-BD33-ADAB2DB2FBB6}" srcOrd="1" destOrd="0" presId="urn:microsoft.com/office/officeart/2005/8/layout/lProcess3"/>
    <dgm:cxn modelId="{B3B372D6-FE07-4ECE-968D-4CDEFC827DEF}" type="presParOf" srcId="{A44D38ED-A77D-428E-AE60-4D4487906067}" destId="{FE8F57D5-386C-4188-B830-D10D10123BF3}" srcOrd="2" destOrd="0" presId="urn:microsoft.com/office/officeart/2005/8/layout/lProcess3"/>
    <dgm:cxn modelId="{2D991465-05F4-494C-A6EA-8F1C7512EEA5}" type="presParOf" srcId="{A44D38ED-A77D-428E-AE60-4D4487906067}" destId="{74ADE39F-081F-4B84-ABE9-271F58F057D8}" srcOrd="3" destOrd="0" presId="urn:microsoft.com/office/officeart/2005/8/layout/lProcess3"/>
    <dgm:cxn modelId="{C55EA609-61BE-4905-BC78-1A067B8E5626}" type="presParOf" srcId="{A44D38ED-A77D-428E-AE60-4D4487906067}" destId="{8ABDB4AD-5610-402C-B52B-6B7708A62260}" srcOrd="4" destOrd="0" presId="urn:microsoft.com/office/officeart/2005/8/layout/lProcess3"/>
    <dgm:cxn modelId="{545B030C-8307-4857-A5DD-BF7D33358222}" type="presParOf" srcId="{A44D38ED-A77D-428E-AE60-4D4487906067}" destId="{02799FEF-D739-4132-8397-68A43759730E}" srcOrd="5" destOrd="0" presId="urn:microsoft.com/office/officeart/2005/8/layout/lProcess3"/>
    <dgm:cxn modelId="{CE6CF275-FF39-4232-B19F-1F950F42327D}" type="presParOf" srcId="{A44D38ED-A77D-428E-AE60-4D4487906067}" destId="{7769A1CF-1364-4DCF-97BA-01AC1A6EB280}" srcOrd="6" destOrd="0" presId="urn:microsoft.com/office/officeart/2005/8/layout/lProcess3"/>
    <dgm:cxn modelId="{7DE1861B-2A1D-47A6-82A2-ED8015711776}" type="presParOf" srcId="{4D9901D2-A807-4A67-9509-CE660C511F25}" destId="{C3AC6BEA-2154-42CD-BD67-3CB8DCE48A83}" srcOrd="1" destOrd="0" presId="urn:microsoft.com/office/officeart/2005/8/layout/lProcess3"/>
    <dgm:cxn modelId="{B2AC03EC-275D-4B49-8BD2-92D4F08AFE19}" type="presParOf" srcId="{4D9901D2-A807-4A67-9509-CE660C511F25}" destId="{BF993086-1EE6-4535-BC2B-C94AC6E951B3}" srcOrd="2" destOrd="0" presId="urn:microsoft.com/office/officeart/2005/8/layout/lProcess3"/>
    <dgm:cxn modelId="{EA1A3475-0319-4287-90B7-D65993E07A87}" type="presParOf" srcId="{BF993086-1EE6-4535-BC2B-C94AC6E951B3}" destId="{9A889AB3-9B62-4FFC-8AD6-D353E0CFB863}" srcOrd="0" destOrd="0" presId="urn:microsoft.com/office/officeart/2005/8/layout/lProcess3"/>
    <dgm:cxn modelId="{90686A85-6858-4F65-9F90-CFD7E3EB11DF}" type="presParOf" srcId="{BF993086-1EE6-4535-BC2B-C94AC6E951B3}" destId="{44EE9737-E80D-41D1-8D43-458E868A98B3}" srcOrd="1" destOrd="0" presId="urn:microsoft.com/office/officeart/2005/8/layout/lProcess3"/>
    <dgm:cxn modelId="{392FB314-DF7C-4014-99DA-02AE2CD796C5}" type="presParOf" srcId="{BF993086-1EE6-4535-BC2B-C94AC6E951B3}" destId="{772F7DC6-F6FE-4993-AD90-C218A2CC83F7}" srcOrd="2" destOrd="0" presId="urn:microsoft.com/office/officeart/2005/8/layout/lProcess3"/>
    <dgm:cxn modelId="{C9D3BC6E-0C4E-451C-A96B-CAF9FBAB81AF}" type="presParOf" srcId="{BF993086-1EE6-4535-BC2B-C94AC6E951B3}" destId="{BB35E178-76DF-4B2B-85AD-03C098A668D4}" srcOrd="3" destOrd="0" presId="urn:microsoft.com/office/officeart/2005/8/layout/lProcess3"/>
    <dgm:cxn modelId="{E65BC44D-56BC-47E1-9E93-17E0ECAF81D4}" type="presParOf" srcId="{BF993086-1EE6-4535-BC2B-C94AC6E951B3}" destId="{6078F367-80AD-4E0E-B9F5-032CABE1C618}" srcOrd="4" destOrd="0" presId="urn:microsoft.com/office/officeart/2005/8/layout/lProcess3"/>
    <dgm:cxn modelId="{1953AE81-BCF7-41A7-A3B8-5562C4BC9301}" type="presParOf" srcId="{BF993086-1EE6-4535-BC2B-C94AC6E951B3}" destId="{F93D9557-AAC5-496E-B0CF-5E0727CD512B}" srcOrd="5" destOrd="0" presId="urn:microsoft.com/office/officeart/2005/8/layout/lProcess3"/>
    <dgm:cxn modelId="{4A1A0C4F-0459-4A6B-B4D5-6D3EB79F9253}" type="presParOf" srcId="{BF993086-1EE6-4535-BC2B-C94AC6E951B3}" destId="{83E413ED-438A-4BC6-A4B5-5CC5968BD12C}" srcOrd="6" destOrd="0" presId="urn:microsoft.com/office/officeart/2005/8/layout/lProcess3"/>
    <dgm:cxn modelId="{70EFCF85-9F1E-489B-98B0-C036E1F7EC32}" type="presParOf" srcId="{4D9901D2-A807-4A67-9509-CE660C511F25}" destId="{38EE62C8-8E25-407B-9681-9213403F45E6}" srcOrd="3" destOrd="0" presId="urn:microsoft.com/office/officeart/2005/8/layout/lProcess3"/>
    <dgm:cxn modelId="{236857DD-FB24-42D3-B658-126AD5F6E63C}" type="presParOf" srcId="{4D9901D2-A807-4A67-9509-CE660C511F25}" destId="{9704D50C-1825-4A2E-B3B4-B80F8BED8732}" srcOrd="4" destOrd="0" presId="urn:microsoft.com/office/officeart/2005/8/layout/lProcess3"/>
    <dgm:cxn modelId="{B3FBB72A-46E5-49A2-98E8-3F60BF0FD908}" type="presParOf" srcId="{9704D50C-1825-4A2E-B3B4-B80F8BED8732}" destId="{DE147E0D-3672-4488-B1E3-414B40C24235}" srcOrd="0" destOrd="0" presId="urn:microsoft.com/office/officeart/2005/8/layout/lProcess3"/>
    <dgm:cxn modelId="{12A4346D-90E4-4EE6-BDF2-633282642FEF}" type="presParOf" srcId="{9704D50C-1825-4A2E-B3B4-B80F8BED8732}" destId="{308F6C90-1D53-4B2C-BFD8-84584524CE82}" srcOrd="1" destOrd="0" presId="urn:microsoft.com/office/officeart/2005/8/layout/lProcess3"/>
    <dgm:cxn modelId="{DA1DE02D-6A3C-4075-86D9-70A96C602948}" type="presParOf" srcId="{9704D50C-1825-4A2E-B3B4-B80F8BED8732}" destId="{50FDE9E0-51B4-472C-9B6F-4CD5EC73C55A}" srcOrd="2" destOrd="0" presId="urn:microsoft.com/office/officeart/2005/8/layout/lProcess3"/>
    <dgm:cxn modelId="{F587A828-5A29-404C-BAFE-408068FBE947}" type="presParOf" srcId="{9704D50C-1825-4A2E-B3B4-B80F8BED8732}" destId="{6A407046-4B84-4189-AA86-6E8F6B1134EB}" srcOrd="3" destOrd="0" presId="urn:microsoft.com/office/officeart/2005/8/layout/lProcess3"/>
    <dgm:cxn modelId="{42FCA222-E997-43A2-BBD2-F0F97436F9BB}" type="presParOf" srcId="{9704D50C-1825-4A2E-B3B4-B80F8BED8732}" destId="{2B8C6F68-9064-4EC9-90A2-8AFBC25A8A94}" srcOrd="4" destOrd="0" presId="urn:microsoft.com/office/officeart/2005/8/layout/lProcess3"/>
    <dgm:cxn modelId="{059F999C-C97A-4D4B-BCA8-556AD7197B76}" type="presParOf" srcId="{9704D50C-1825-4A2E-B3B4-B80F8BED8732}" destId="{FF7861C5-0DB0-4F65-A5DF-9E34DB6162A4}" srcOrd="5" destOrd="0" presId="urn:microsoft.com/office/officeart/2005/8/layout/lProcess3"/>
    <dgm:cxn modelId="{EB493132-836B-4A29-BEDF-ED6041A30B68}" type="presParOf" srcId="{9704D50C-1825-4A2E-B3B4-B80F8BED8732}" destId="{889997DA-4656-4D78-913A-F57F5EBFC1FE}" srcOrd="6" destOrd="0" presId="urn:microsoft.com/office/officeart/2005/8/layout/lProcess3"/>
    <dgm:cxn modelId="{06B54F90-EBB0-4EF2-979F-579C83D97BE7}" type="presParOf" srcId="{4D9901D2-A807-4A67-9509-CE660C511F25}" destId="{AF582570-6F91-4D6B-98D1-8715DC4E0916}" srcOrd="5" destOrd="0" presId="urn:microsoft.com/office/officeart/2005/8/layout/lProcess3"/>
    <dgm:cxn modelId="{70450DD2-8DB0-4213-94B1-DD161467BA47}" type="presParOf" srcId="{4D9901D2-A807-4A67-9509-CE660C511F25}" destId="{97CCA6D6-048F-4141-8E1A-3407E5D9B76F}" srcOrd="6" destOrd="0" presId="urn:microsoft.com/office/officeart/2005/8/layout/lProcess3"/>
    <dgm:cxn modelId="{FC7E383B-AF74-4274-B809-A0C92899286A}" type="presParOf" srcId="{97CCA6D6-048F-4141-8E1A-3407E5D9B76F}" destId="{F82CD08C-3D74-41CD-841B-1DB8195B0118}" srcOrd="0" destOrd="0" presId="urn:microsoft.com/office/officeart/2005/8/layout/lProcess3"/>
    <dgm:cxn modelId="{7F0E0D41-E7FE-43B6-8168-054BC22C862F}" type="presParOf" srcId="{97CCA6D6-048F-4141-8E1A-3407E5D9B76F}" destId="{CB904F09-ADC5-4AF5-B30B-6210A96E6758}" srcOrd="1" destOrd="0" presId="urn:microsoft.com/office/officeart/2005/8/layout/lProcess3"/>
    <dgm:cxn modelId="{9820DB9F-981B-423C-A818-81A09E37F8FA}" type="presParOf" srcId="{97CCA6D6-048F-4141-8E1A-3407E5D9B76F}" destId="{A06F4C51-E366-40C0-B020-9164EA23A9FE}" srcOrd="2" destOrd="0" presId="urn:microsoft.com/office/officeart/2005/8/layout/lProcess3"/>
    <dgm:cxn modelId="{FD0C954B-3C80-413C-AFD1-0570FED67064}" type="presParOf" srcId="{97CCA6D6-048F-4141-8E1A-3407E5D9B76F}" destId="{9E1097DD-3834-4ACE-804D-6F2F567ECC88}" srcOrd="3" destOrd="0" presId="urn:microsoft.com/office/officeart/2005/8/layout/lProcess3"/>
    <dgm:cxn modelId="{3FFC7E55-87B9-4179-8FDD-BE7E0C11F720}" type="presParOf" srcId="{97CCA6D6-048F-4141-8E1A-3407E5D9B76F}" destId="{B269F940-4D22-4ACE-BC7D-D0531A99D295}" srcOrd="4" destOrd="0" presId="urn:microsoft.com/office/officeart/2005/8/layout/lProcess3"/>
    <dgm:cxn modelId="{267A3349-C619-4758-A346-490F9F4D28F0}" type="presParOf" srcId="{97CCA6D6-048F-4141-8E1A-3407E5D9B76F}" destId="{A797AF32-BFC5-4FA2-82A8-A50A7C46252A}" srcOrd="5" destOrd="0" presId="urn:microsoft.com/office/officeart/2005/8/layout/lProcess3"/>
    <dgm:cxn modelId="{91C0EDB3-E218-4F9D-BD73-D9B164F18CE4}" type="presParOf" srcId="{97CCA6D6-048F-4141-8E1A-3407E5D9B76F}" destId="{85298EE2-DFE3-4077-8767-4CA479BC44AA}" srcOrd="6" destOrd="0" presId="urn:microsoft.com/office/officeart/2005/8/layout/lProcess3"/>
    <dgm:cxn modelId="{7E6AA909-6647-4E41-9B7E-0D9BA7A28484}" type="presParOf" srcId="{4D9901D2-A807-4A67-9509-CE660C511F25}" destId="{1AA5A7FC-CCA2-40F7-A0BD-9F84AEF9040D}" srcOrd="7" destOrd="0" presId="urn:microsoft.com/office/officeart/2005/8/layout/lProcess3"/>
    <dgm:cxn modelId="{F0C2E406-7A69-4DB9-A3A9-F3AEAF9BD0C9}" type="presParOf" srcId="{4D9901D2-A807-4A67-9509-CE660C511F25}" destId="{4249CAE6-80B4-4A97-852C-2D6B7ADB8C71}" srcOrd="8" destOrd="0" presId="urn:microsoft.com/office/officeart/2005/8/layout/lProcess3"/>
    <dgm:cxn modelId="{FCA543AA-6FDB-4406-9AA2-0E911D167306}" type="presParOf" srcId="{4249CAE6-80B4-4A97-852C-2D6B7ADB8C71}" destId="{5C518518-BF50-4755-8B25-594743ED5D8E}" srcOrd="0" destOrd="0" presId="urn:microsoft.com/office/officeart/2005/8/layout/lProcess3"/>
    <dgm:cxn modelId="{65333343-7012-4A0E-82E5-0B8C1C2D85DE}" type="presParOf" srcId="{4249CAE6-80B4-4A97-852C-2D6B7ADB8C71}" destId="{9019C9E9-D8F2-4325-A5B9-F5BEDFAB460F}" srcOrd="1" destOrd="0" presId="urn:microsoft.com/office/officeart/2005/8/layout/lProcess3"/>
    <dgm:cxn modelId="{2B577594-99BC-49B4-B870-4690C0434625}" type="presParOf" srcId="{4249CAE6-80B4-4A97-852C-2D6B7ADB8C71}" destId="{52B88E95-B290-4C96-86C6-654ADC5ADE52}" srcOrd="2" destOrd="0" presId="urn:microsoft.com/office/officeart/2005/8/layout/lProcess3"/>
    <dgm:cxn modelId="{1F03EA69-0D8E-46FB-A60C-6168076E7E35}" type="presParOf" srcId="{4249CAE6-80B4-4A97-852C-2D6B7ADB8C71}" destId="{E4DB7AFF-C917-4FF7-ABDC-4980F8617E05}" srcOrd="3" destOrd="0" presId="urn:microsoft.com/office/officeart/2005/8/layout/lProcess3"/>
    <dgm:cxn modelId="{46F2E273-7153-44CE-8BCD-E77ECB88592A}" type="presParOf" srcId="{4249CAE6-80B4-4A97-852C-2D6B7ADB8C71}" destId="{C2504E09-4C74-4368-97F2-52EEE43B0CB5}" srcOrd="4" destOrd="0" presId="urn:microsoft.com/office/officeart/2005/8/layout/lProcess3"/>
    <dgm:cxn modelId="{26EA86A3-2F46-4A20-984D-919FBA18EE08}" type="presParOf" srcId="{4249CAE6-80B4-4A97-852C-2D6B7ADB8C71}" destId="{4E10F203-06F8-4CA5-9536-A5306DAB8DA3}" srcOrd="5" destOrd="0" presId="urn:microsoft.com/office/officeart/2005/8/layout/lProcess3"/>
    <dgm:cxn modelId="{9CEFDD9C-330D-423D-902F-4B37B5247DEE}" type="presParOf" srcId="{4249CAE6-80B4-4A97-852C-2D6B7ADB8C71}" destId="{DBDCA966-543C-41D3-94CC-E778A8BE3A6B}" srcOrd="6" destOrd="0" presId="urn:microsoft.com/office/officeart/2005/8/layout/lProcess3"/>
    <dgm:cxn modelId="{1BCC2A3D-47B5-4373-93E0-40206700BD0E}" type="presParOf" srcId="{4D9901D2-A807-4A67-9509-CE660C511F25}" destId="{D61B2E0F-8B92-440C-B6A5-87902484C505}" srcOrd="9" destOrd="0" presId="urn:microsoft.com/office/officeart/2005/8/layout/lProcess3"/>
    <dgm:cxn modelId="{660F162C-2782-48A0-BB71-D278BC65BBDF}" type="presParOf" srcId="{4D9901D2-A807-4A67-9509-CE660C511F25}" destId="{253E8A53-1563-4E9F-901A-D91FC3BB39C6}" srcOrd="10" destOrd="0" presId="urn:microsoft.com/office/officeart/2005/8/layout/lProcess3"/>
    <dgm:cxn modelId="{8052DA48-7D41-448C-A6CF-08BFA9EA7EBD}" type="presParOf" srcId="{253E8A53-1563-4E9F-901A-D91FC3BB39C6}" destId="{D7328A85-D519-41D2-AFFC-D62FB23E779F}" srcOrd="0" destOrd="0" presId="urn:microsoft.com/office/officeart/2005/8/layout/lProcess3"/>
    <dgm:cxn modelId="{3F3633FB-1288-4B41-9895-8E457B6C8FA5}" type="presParOf" srcId="{253E8A53-1563-4E9F-901A-D91FC3BB39C6}" destId="{AF13CF7D-B14A-4D70-9FD9-DCE5D916E801}" srcOrd="1" destOrd="0" presId="urn:microsoft.com/office/officeart/2005/8/layout/lProcess3"/>
    <dgm:cxn modelId="{F323B27A-74D0-43A3-91EF-D779AD42898A}" type="presParOf" srcId="{253E8A53-1563-4E9F-901A-D91FC3BB39C6}" destId="{E2C54E23-432B-4D72-A64B-093A2C3F6573}" srcOrd="2" destOrd="0" presId="urn:microsoft.com/office/officeart/2005/8/layout/lProcess3"/>
    <dgm:cxn modelId="{350255F0-7459-4049-9CB9-0B7A4CE2A5F4}" type="presParOf" srcId="{253E8A53-1563-4E9F-901A-D91FC3BB39C6}" destId="{4D8A73AB-D192-46D7-9B85-C3415789A05B}" srcOrd="3" destOrd="0" presId="urn:microsoft.com/office/officeart/2005/8/layout/lProcess3"/>
    <dgm:cxn modelId="{244E9CE3-1B61-4523-9A74-651029C82959}" type="presParOf" srcId="{253E8A53-1563-4E9F-901A-D91FC3BB39C6}" destId="{9F653E26-CAA8-48B4-9D03-740F2B07447B}" srcOrd="4" destOrd="0" presId="urn:microsoft.com/office/officeart/2005/8/layout/lProcess3"/>
    <dgm:cxn modelId="{2FFCDC37-0219-4721-83F2-1BA18B0B6D37}" type="presParOf" srcId="{253E8A53-1563-4E9F-901A-D91FC3BB39C6}" destId="{2C5E549E-BD7D-4717-A5FE-A1DF9BC3779A}" srcOrd="5" destOrd="0" presId="urn:microsoft.com/office/officeart/2005/8/layout/lProcess3"/>
    <dgm:cxn modelId="{F9BB666A-A4AC-44FD-AE41-FEA5CA1CA7A0}" type="presParOf" srcId="{253E8A53-1563-4E9F-901A-D91FC3BB39C6}" destId="{CB82E67E-CCF8-45A3-9852-0ED74E4BAF1E}" srcOrd="6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D2CEA171-6F93-4A62-98F1-85D14E2449AE}" type="doc">
      <dgm:prSet loTypeId="urn:microsoft.com/office/officeart/2005/8/layout/lProcess3" loCatId="process" qsTypeId="urn:microsoft.com/office/officeart/2005/8/quickstyle/simple1" qsCatId="simple" csTypeId="urn:microsoft.com/office/officeart/2005/8/colors/accent1_5" csCatId="accent1" phldr="1"/>
      <dgm:spPr/>
      <dgm:t>
        <a:bodyPr/>
        <a:lstStyle/>
        <a:p>
          <a:endParaRPr lang="ru-RU"/>
        </a:p>
      </dgm:t>
    </dgm:pt>
    <dgm:pt modelId="{30824517-B398-4B84-82EB-9249B983A30A}">
      <dgm:prSet phldrT="[Текст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pPr algn="r">
            <a:spcAft>
              <a:spcPts val="0"/>
            </a:spcAft>
          </a:pPr>
          <a:r>
            <a:rPr lang="ru-RU" sz="1200" b="1" i="0" u="none" smtClean="0">
              <a:solidFill>
                <a:schemeClr val="bg1"/>
              </a:solidFill>
            </a:rPr>
            <a:t>56,3%</a:t>
          </a:r>
          <a:endParaRPr lang="ru-RU" sz="1200" b="1" dirty="0">
            <a:solidFill>
              <a:schemeClr val="bg1"/>
            </a:solidFill>
          </a:endParaRPr>
        </a:p>
      </dgm:t>
    </dgm:pt>
    <dgm:pt modelId="{E70C086D-420A-4600-A965-1BF400FC095F}" type="parTrans" cxnId="{978461FD-A402-4892-80DE-020A9BE08461}">
      <dgm:prSet/>
      <dgm:spPr/>
      <dgm:t>
        <a:bodyPr/>
        <a:lstStyle/>
        <a:p>
          <a:endParaRPr lang="ru-RU" sz="1200">
            <a:solidFill>
              <a:schemeClr val="bg1"/>
            </a:solidFill>
          </a:endParaRPr>
        </a:p>
      </dgm:t>
    </dgm:pt>
    <dgm:pt modelId="{67CD8F0C-4E56-4DC5-865D-F7ABF4CA5A5E}" type="sibTrans" cxnId="{978461FD-A402-4892-80DE-020A9BE08461}">
      <dgm:prSet/>
      <dgm:spPr/>
      <dgm:t>
        <a:bodyPr/>
        <a:lstStyle/>
        <a:p>
          <a:endParaRPr lang="ru-RU" sz="1200">
            <a:solidFill>
              <a:schemeClr val="bg1"/>
            </a:solidFill>
          </a:endParaRPr>
        </a:p>
      </dgm:t>
    </dgm:pt>
    <dgm:pt modelId="{62A5D740-DAC0-4F8E-97B5-45C93AAD87A0}">
      <dgm:prSet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pPr algn="r"/>
          <a:r>
            <a:rPr lang="ru-RU" sz="1200" b="1" i="0" u="none" dirty="0" smtClean="0">
              <a:solidFill>
                <a:schemeClr val="bg1"/>
              </a:solidFill>
            </a:rPr>
            <a:t>14,</a:t>
          </a:r>
          <a:r>
            <a:rPr lang="en-US" sz="1200" b="1" i="0" u="none" dirty="0" smtClean="0">
              <a:solidFill>
                <a:schemeClr val="bg1"/>
              </a:solidFill>
            </a:rPr>
            <a:t>6</a:t>
          </a:r>
          <a:r>
            <a:rPr lang="ru-RU" sz="1200" b="1" i="0" u="none" dirty="0" smtClean="0">
              <a:solidFill>
                <a:schemeClr val="bg1"/>
              </a:solidFill>
            </a:rPr>
            <a:t>%</a:t>
          </a:r>
          <a:endParaRPr lang="ru-RU" sz="1200" b="1" dirty="0">
            <a:solidFill>
              <a:schemeClr val="bg1"/>
            </a:solidFill>
          </a:endParaRPr>
        </a:p>
      </dgm:t>
    </dgm:pt>
    <dgm:pt modelId="{755C9246-6E1E-48BF-AC25-4D57208976AC}" type="parTrans" cxnId="{E214367E-56ED-4709-B612-C09E3518D811}">
      <dgm:prSet/>
      <dgm:spPr/>
      <dgm:t>
        <a:bodyPr/>
        <a:lstStyle/>
        <a:p>
          <a:endParaRPr lang="ru-RU" sz="1200">
            <a:solidFill>
              <a:schemeClr val="bg1"/>
            </a:solidFill>
          </a:endParaRPr>
        </a:p>
      </dgm:t>
    </dgm:pt>
    <dgm:pt modelId="{55770A39-76BF-4DB0-9773-76384A8252C1}" type="sibTrans" cxnId="{E214367E-56ED-4709-B612-C09E3518D811}">
      <dgm:prSet/>
      <dgm:spPr/>
      <dgm:t>
        <a:bodyPr/>
        <a:lstStyle/>
        <a:p>
          <a:endParaRPr lang="ru-RU" sz="1200">
            <a:solidFill>
              <a:schemeClr val="bg1"/>
            </a:solidFill>
          </a:endParaRPr>
        </a:p>
      </dgm:t>
    </dgm:pt>
    <dgm:pt modelId="{E041D113-DD9F-4D0F-A18D-5B66BC27E9CB}">
      <dgm:prSet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pPr algn="r"/>
          <a:r>
            <a:rPr lang="ru-RU" sz="1200" b="1" i="0" u="none" dirty="0" smtClean="0">
              <a:solidFill>
                <a:schemeClr val="bg1"/>
              </a:solidFill>
            </a:rPr>
            <a:t>7,0%</a:t>
          </a:r>
          <a:endParaRPr lang="ru-RU" sz="1200" b="1" dirty="0">
            <a:solidFill>
              <a:schemeClr val="bg1"/>
            </a:solidFill>
          </a:endParaRPr>
        </a:p>
      </dgm:t>
    </dgm:pt>
    <dgm:pt modelId="{701A1A96-A8FA-43BD-8E78-CB48B56869D1}" type="parTrans" cxnId="{BAFFBCE5-9BC2-4F11-A7B9-EF965F333147}">
      <dgm:prSet/>
      <dgm:spPr/>
      <dgm:t>
        <a:bodyPr/>
        <a:lstStyle/>
        <a:p>
          <a:endParaRPr lang="ru-RU" sz="1200">
            <a:solidFill>
              <a:schemeClr val="bg1"/>
            </a:solidFill>
          </a:endParaRPr>
        </a:p>
      </dgm:t>
    </dgm:pt>
    <dgm:pt modelId="{9074F8BC-03DB-433C-89E0-A0961ED8A9D1}" type="sibTrans" cxnId="{BAFFBCE5-9BC2-4F11-A7B9-EF965F333147}">
      <dgm:prSet/>
      <dgm:spPr/>
      <dgm:t>
        <a:bodyPr/>
        <a:lstStyle/>
        <a:p>
          <a:endParaRPr lang="ru-RU" sz="1200">
            <a:solidFill>
              <a:schemeClr val="bg1"/>
            </a:solidFill>
          </a:endParaRPr>
        </a:p>
      </dgm:t>
    </dgm:pt>
    <dgm:pt modelId="{08C5B044-1932-4D10-8EFE-C96751C19638}">
      <dgm:prSet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pPr algn="r"/>
          <a:r>
            <a:rPr lang="ru-RU" sz="1200" b="1" i="0" u="none" dirty="0" smtClean="0">
              <a:solidFill>
                <a:schemeClr val="bg1"/>
              </a:solidFill>
            </a:rPr>
            <a:t>4,</a:t>
          </a:r>
          <a:r>
            <a:rPr lang="en-US" sz="1200" b="1" i="0" u="none" dirty="0" smtClean="0">
              <a:solidFill>
                <a:schemeClr val="bg1"/>
              </a:solidFill>
            </a:rPr>
            <a:t>9</a:t>
          </a:r>
          <a:r>
            <a:rPr lang="ru-RU" sz="1200" b="1" i="0" u="none" dirty="0" smtClean="0">
              <a:solidFill>
                <a:schemeClr val="bg1"/>
              </a:solidFill>
            </a:rPr>
            <a:t>%</a:t>
          </a:r>
          <a:endParaRPr lang="ru-RU" sz="1200" b="1" dirty="0">
            <a:solidFill>
              <a:schemeClr val="bg1"/>
            </a:solidFill>
          </a:endParaRPr>
        </a:p>
      </dgm:t>
    </dgm:pt>
    <dgm:pt modelId="{5B168EEF-1DEF-48A8-BC47-BE72D8384EBD}" type="parTrans" cxnId="{32C1AC8C-A3C9-4DF3-951C-5A896FE98AC3}">
      <dgm:prSet/>
      <dgm:spPr/>
      <dgm:t>
        <a:bodyPr/>
        <a:lstStyle/>
        <a:p>
          <a:endParaRPr lang="ru-RU" sz="1200">
            <a:solidFill>
              <a:schemeClr val="bg1"/>
            </a:solidFill>
          </a:endParaRPr>
        </a:p>
      </dgm:t>
    </dgm:pt>
    <dgm:pt modelId="{88FB30B6-3249-44F3-85AE-9F76E99EFCF6}" type="sibTrans" cxnId="{32C1AC8C-A3C9-4DF3-951C-5A896FE98AC3}">
      <dgm:prSet/>
      <dgm:spPr/>
      <dgm:t>
        <a:bodyPr/>
        <a:lstStyle/>
        <a:p>
          <a:endParaRPr lang="ru-RU" sz="1200">
            <a:solidFill>
              <a:schemeClr val="bg1"/>
            </a:solidFill>
          </a:endParaRPr>
        </a:p>
      </dgm:t>
    </dgm:pt>
    <dgm:pt modelId="{8E430059-1F37-4505-AD9E-0EEF3198FEF9}">
      <dgm:prSet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pPr algn="r"/>
          <a:r>
            <a:rPr lang="ru-RU" sz="1200" b="1" i="0" u="none" dirty="0" smtClean="0">
              <a:solidFill>
                <a:schemeClr val="bg1"/>
              </a:solidFill>
            </a:rPr>
            <a:t>4,</a:t>
          </a:r>
          <a:r>
            <a:rPr lang="en-US" sz="1200" b="1" i="0" u="none" dirty="0" smtClean="0">
              <a:solidFill>
                <a:schemeClr val="bg1"/>
              </a:solidFill>
            </a:rPr>
            <a:t>3</a:t>
          </a:r>
          <a:r>
            <a:rPr lang="ru-RU" sz="1200" b="1" i="0" u="none" dirty="0" smtClean="0">
              <a:solidFill>
                <a:schemeClr val="bg1"/>
              </a:solidFill>
            </a:rPr>
            <a:t>%</a:t>
          </a:r>
          <a:endParaRPr lang="ru-RU" sz="1200" b="1" dirty="0">
            <a:solidFill>
              <a:schemeClr val="bg1"/>
            </a:solidFill>
          </a:endParaRPr>
        </a:p>
      </dgm:t>
    </dgm:pt>
    <dgm:pt modelId="{378D867A-E6BB-408B-A73F-0F64CB1A1BC0}" type="parTrans" cxnId="{2FF25AC9-1AC5-416F-B010-85F4FCC11D05}">
      <dgm:prSet/>
      <dgm:spPr/>
      <dgm:t>
        <a:bodyPr/>
        <a:lstStyle/>
        <a:p>
          <a:endParaRPr lang="ru-RU" sz="1200">
            <a:solidFill>
              <a:schemeClr val="bg1"/>
            </a:solidFill>
          </a:endParaRPr>
        </a:p>
      </dgm:t>
    </dgm:pt>
    <dgm:pt modelId="{74AD9B03-96F6-447E-963A-42C36C560E87}" type="sibTrans" cxnId="{2FF25AC9-1AC5-416F-B010-85F4FCC11D05}">
      <dgm:prSet/>
      <dgm:spPr/>
      <dgm:t>
        <a:bodyPr/>
        <a:lstStyle/>
        <a:p>
          <a:endParaRPr lang="ru-RU" sz="1200">
            <a:solidFill>
              <a:schemeClr val="bg1"/>
            </a:solidFill>
          </a:endParaRPr>
        </a:p>
      </dgm:t>
    </dgm:pt>
    <dgm:pt modelId="{9551641B-2AAE-4F38-B8C3-5562279945A8}">
      <dgm:prSet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pPr algn="r"/>
          <a:r>
            <a:rPr lang="ru-RU" sz="1200" b="1" i="0" u="none" dirty="0" smtClean="0">
              <a:solidFill>
                <a:schemeClr val="bg1"/>
              </a:solidFill>
            </a:rPr>
            <a:t>2,</a:t>
          </a:r>
          <a:r>
            <a:rPr lang="en-US" sz="1200" b="1" i="0" u="none" dirty="0" smtClean="0">
              <a:solidFill>
                <a:schemeClr val="bg1"/>
              </a:solidFill>
            </a:rPr>
            <a:t>4</a:t>
          </a:r>
          <a:r>
            <a:rPr lang="ru-RU" sz="1200" b="1" i="0" u="none" dirty="0" smtClean="0">
              <a:solidFill>
                <a:schemeClr val="bg1"/>
              </a:solidFill>
            </a:rPr>
            <a:t>%</a:t>
          </a:r>
          <a:endParaRPr lang="ru-RU" sz="1200" b="1" dirty="0">
            <a:solidFill>
              <a:schemeClr val="bg1"/>
            </a:solidFill>
          </a:endParaRPr>
        </a:p>
      </dgm:t>
    </dgm:pt>
    <dgm:pt modelId="{AA5C5FE5-6976-4EF4-AE53-142D7758DD5F}" type="parTrans" cxnId="{7EC07C6E-5DF1-44C3-B32A-E7A8D86FAC87}">
      <dgm:prSet/>
      <dgm:spPr/>
      <dgm:t>
        <a:bodyPr/>
        <a:lstStyle/>
        <a:p>
          <a:endParaRPr lang="ru-RU" sz="1200">
            <a:solidFill>
              <a:schemeClr val="bg1"/>
            </a:solidFill>
          </a:endParaRPr>
        </a:p>
      </dgm:t>
    </dgm:pt>
    <dgm:pt modelId="{76D58FC5-0908-42AF-B1C0-6ECF3577BD19}" type="sibTrans" cxnId="{7EC07C6E-5DF1-44C3-B32A-E7A8D86FAC87}">
      <dgm:prSet/>
      <dgm:spPr/>
      <dgm:t>
        <a:bodyPr/>
        <a:lstStyle/>
        <a:p>
          <a:endParaRPr lang="ru-RU" sz="1200">
            <a:solidFill>
              <a:schemeClr val="bg1"/>
            </a:solidFill>
          </a:endParaRPr>
        </a:p>
      </dgm:t>
    </dgm:pt>
    <dgm:pt modelId="{6D9103D5-E2D8-4E20-964C-ADB43E2F6D17}">
      <dgm:prSet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pPr algn="r"/>
          <a:r>
            <a:rPr lang="ru-RU" sz="1200" b="1" i="0" u="none" dirty="0" smtClean="0">
              <a:solidFill>
                <a:schemeClr val="bg1"/>
              </a:solidFill>
            </a:rPr>
            <a:t>2,3%</a:t>
          </a:r>
          <a:endParaRPr lang="ru-RU" sz="1200" b="1" dirty="0">
            <a:solidFill>
              <a:schemeClr val="bg1"/>
            </a:solidFill>
          </a:endParaRPr>
        </a:p>
      </dgm:t>
    </dgm:pt>
    <dgm:pt modelId="{6856F10D-A020-4FDF-835C-DBAB7E22EA13}" type="parTrans" cxnId="{85CFD534-05E2-45BB-AF95-BBA9E60EC3B7}">
      <dgm:prSet/>
      <dgm:spPr/>
      <dgm:t>
        <a:bodyPr/>
        <a:lstStyle/>
        <a:p>
          <a:endParaRPr lang="ru-RU" sz="1200">
            <a:solidFill>
              <a:schemeClr val="bg1"/>
            </a:solidFill>
          </a:endParaRPr>
        </a:p>
      </dgm:t>
    </dgm:pt>
    <dgm:pt modelId="{ED8B2DED-D088-4540-93C4-3578653082ED}" type="sibTrans" cxnId="{85CFD534-05E2-45BB-AF95-BBA9E60EC3B7}">
      <dgm:prSet/>
      <dgm:spPr/>
      <dgm:t>
        <a:bodyPr/>
        <a:lstStyle/>
        <a:p>
          <a:endParaRPr lang="ru-RU" sz="1200">
            <a:solidFill>
              <a:schemeClr val="bg1"/>
            </a:solidFill>
          </a:endParaRPr>
        </a:p>
      </dgm:t>
    </dgm:pt>
    <dgm:pt modelId="{40631E59-8C08-41C7-A9BB-A0A86FE4CE3F}">
      <dgm:prSet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pPr algn="r"/>
          <a:r>
            <a:rPr lang="ru-RU" sz="1200" b="1" i="0" u="none" dirty="0" smtClean="0">
              <a:solidFill>
                <a:schemeClr val="bg1"/>
              </a:solidFill>
            </a:rPr>
            <a:t>1,</a:t>
          </a:r>
          <a:r>
            <a:rPr lang="en-US" sz="1200" b="1" i="0" u="none" dirty="0" smtClean="0">
              <a:solidFill>
                <a:schemeClr val="bg1"/>
              </a:solidFill>
            </a:rPr>
            <a:t>9</a:t>
          </a:r>
          <a:r>
            <a:rPr lang="ru-RU" sz="1200" b="1" i="0" u="none" dirty="0" smtClean="0">
              <a:solidFill>
                <a:schemeClr val="bg1"/>
              </a:solidFill>
            </a:rPr>
            <a:t>%</a:t>
          </a:r>
          <a:endParaRPr lang="ru-RU" sz="1200" b="1" dirty="0">
            <a:solidFill>
              <a:schemeClr val="bg1"/>
            </a:solidFill>
          </a:endParaRPr>
        </a:p>
      </dgm:t>
    </dgm:pt>
    <dgm:pt modelId="{9DEDCE63-E843-4A25-BA2A-D68EE30DE627}" type="parTrans" cxnId="{83F10F62-0973-4F82-9D7A-8648739A49D3}">
      <dgm:prSet/>
      <dgm:spPr/>
      <dgm:t>
        <a:bodyPr/>
        <a:lstStyle/>
        <a:p>
          <a:endParaRPr lang="ru-RU" sz="1200">
            <a:solidFill>
              <a:schemeClr val="bg1"/>
            </a:solidFill>
          </a:endParaRPr>
        </a:p>
      </dgm:t>
    </dgm:pt>
    <dgm:pt modelId="{E4991A03-85DB-4E89-A119-625428AA9F8B}" type="sibTrans" cxnId="{83F10F62-0973-4F82-9D7A-8648739A49D3}">
      <dgm:prSet/>
      <dgm:spPr/>
      <dgm:t>
        <a:bodyPr/>
        <a:lstStyle/>
        <a:p>
          <a:endParaRPr lang="ru-RU" sz="1200">
            <a:solidFill>
              <a:schemeClr val="bg1"/>
            </a:solidFill>
          </a:endParaRPr>
        </a:p>
      </dgm:t>
    </dgm:pt>
    <dgm:pt modelId="{F122CA94-C1C2-4916-9476-FFDFA8E2C97A}">
      <dgm:prSet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pPr algn="r"/>
          <a:r>
            <a:rPr lang="ru-RU" sz="1200" b="1" i="0" u="none" dirty="0" smtClean="0">
              <a:solidFill>
                <a:schemeClr val="bg1"/>
              </a:solidFill>
            </a:rPr>
            <a:t>1,</a:t>
          </a:r>
          <a:r>
            <a:rPr lang="en-US" sz="1200" b="1" i="0" u="none" dirty="0" smtClean="0">
              <a:solidFill>
                <a:schemeClr val="bg1"/>
              </a:solidFill>
            </a:rPr>
            <a:t>6</a:t>
          </a:r>
          <a:r>
            <a:rPr lang="ru-RU" sz="1200" b="1" i="0" u="none" dirty="0" smtClean="0">
              <a:solidFill>
                <a:schemeClr val="bg1"/>
              </a:solidFill>
            </a:rPr>
            <a:t>%</a:t>
          </a:r>
          <a:endParaRPr lang="ru-RU" sz="1200" b="1" dirty="0">
            <a:solidFill>
              <a:schemeClr val="bg1"/>
            </a:solidFill>
          </a:endParaRPr>
        </a:p>
      </dgm:t>
    </dgm:pt>
    <dgm:pt modelId="{2E3E58F5-00FC-4444-B01F-54525D8C1314}" type="parTrans" cxnId="{F907DDA3-3A3D-4006-BA60-BDCB6F05A75F}">
      <dgm:prSet/>
      <dgm:spPr/>
      <dgm:t>
        <a:bodyPr/>
        <a:lstStyle/>
        <a:p>
          <a:endParaRPr lang="ru-RU" sz="1200">
            <a:solidFill>
              <a:schemeClr val="bg1"/>
            </a:solidFill>
          </a:endParaRPr>
        </a:p>
      </dgm:t>
    </dgm:pt>
    <dgm:pt modelId="{E0B60A1C-9A61-41D7-B20F-74B815D92121}" type="sibTrans" cxnId="{F907DDA3-3A3D-4006-BA60-BDCB6F05A75F}">
      <dgm:prSet/>
      <dgm:spPr/>
      <dgm:t>
        <a:bodyPr/>
        <a:lstStyle/>
        <a:p>
          <a:endParaRPr lang="ru-RU" sz="1200">
            <a:solidFill>
              <a:schemeClr val="bg1"/>
            </a:solidFill>
          </a:endParaRPr>
        </a:p>
      </dgm:t>
    </dgm:pt>
    <dgm:pt modelId="{811EB73D-0F46-47CF-9CEE-6875437D36A9}">
      <dgm:prSet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pPr algn="r"/>
          <a:r>
            <a:rPr lang="ru-RU" sz="1200" b="1" i="0" u="none" dirty="0" smtClean="0">
              <a:solidFill>
                <a:schemeClr val="bg1"/>
              </a:solidFill>
            </a:rPr>
            <a:t>1,</a:t>
          </a:r>
          <a:r>
            <a:rPr lang="en-US" sz="1200" b="1" i="0" u="none" dirty="0" smtClean="0">
              <a:solidFill>
                <a:schemeClr val="bg1"/>
              </a:solidFill>
            </a:rPr>
            <a:t>1</a:t>
          </a:r>
          <a:r>
            <a:rPr lang="ru-RU" sz="1200" b="1" i="0" u="none" dirty="0" smtClean="0">
              <a:solidFill>
                <a:schemeClr val="bg1"/>
              </a:solidFill>
            </a:rPr>
            <a:t>%</a:t>
          </a:r>
          <a:endParaRPr lang="ru-RU" sz="1200" b="1" dirty="0">
            <a:solidFill>
              <a:schemeClr val="bg1"/>
            </a:solidFill>
          </a:endParaRPr>
        </a:p>
      </dgm:t>
    </dgm:pt>
    <dgm:pt modelId="{9444D172-BBE3-4170-8534-C82B6A149E7F}" type="parTrans" cxnId="{F07FD63B-6BEB-4E3F-8F12-5A166EBC22ED}">
      <dgm:prSet/>
      <dgm:spPr/>
      <dgm:t>
        <a:bodyPr/>
        <a:lstStyle/>
        <a:p>
          <a:endParaRPr lang="ru-RU" sz="1200">
            <a:solidFill>
              <a:schemeClr val="bg1"/>
            </a:solidFill>
          </a:endParaRPr>
        </a:p>
      </dgm:t>
    </dgm:pt>
    <dgm:pt modelId="{753FFDAF-4FCD-417F-BE6F-0A97D975FABE}" type="sibTrans" cxnId="{F07FD63B-6BEB-4E3F-8F12-5A166EBC22ED}">
      <dgm:prSet/>
      <dgm:spPr/>
      <dgm:t>
        <a:bodyPr/>
        <a:lstStyle/>
        <a:p>
          <a:endParaRPr lang="ru-RU" sz="1200">
            <a:solidFill>
              <a:schemeClr val="bg1"/>
            </a:solidFill>
          </a:endParaRPr>
        </a:p>
      </dgm:t>
    </dgm:pt>
    <dgm:pt modelId="{0426E5E4-1C8B-4C19-B6C9-D1AC5E021E9C}">
      <dgm:prSet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pPr algn="r"/>
          <a:r>
            <a:rPr lang="ru-RU" sz="1200" b="1" i="0" u="none" dirty="0" smtClean="0">
              <a:solidFill>
                <a:schemeClr val="bg1"/>
              </a:solidFill>
            </a:rPr>
            <a:t>0,</a:t>
          </a:r>
          <a:r>
            <a:rPr lang="en-US" sz="1200" b="1" i="0" u="none" dirty="0" smtClean="0">
              <a:solidFill>
                <a:schemeClr val="bg1"/>
              </a:solidFill>
            </a:rPr>
            <a:t>9</a:t>
          </a:r>
          <a:r>
            <a:rPr lang="ru-RU" sz="1200" b="1" i="0" u="none" dirty="0" smtClean="0">
              <a:solidFill>
                <a:schemeClr val="bg1"/>
              </a:solidFill>
            </a:rPr>
            <a:t>%</a:t>
          </a:r>
          <a:endParaRPr lang="ru-RU" sz="1200" b="1" dirty="0">
            <a:solidFill>
              <a:schemeClr val="bg1"/>
            </a:solidFill>
          </a:endParaRPr>
        </a:p>
      </dgm:t>
    </dgm:pt>
    <dgm:pt modelId="{12448DF6-28C8-4AB2-9B22-0783B998C239}" type="parTrans" cxnId="{4DF51F04-F463-4643-9698-961623C1B0CD}">
      <dgm:prSet/>
      <dgm:spPr/>
      <dgm:t>
        <a:bodyPr/>
        <a:lstStyle/>
        <a:p>
          <a:endParaRPr lang="ru-RU" sz="1200">
            <a:solidFill>
              <a:schemeClr val="bg1"/>
            </a:solidFill>
          </a:endParaRPr>
        </a:p>
      </dgm:t>
    </dgm:pt>
    <dgm:pt modelId="{E8ED0B98-B277-427F-9417-D65B8D50CEED}" type="sibTrans" cxnId="{4DF51F04-F463-4643-9698-961623C1B0CD}">
      <dgm:prSet/>
      <dgm:spPr/>
      <dgm:t>
        <a:bodyPr/>
        <a:lstStyle/>
        <a:p>
          <a:endParaRPr lang="ru-RU" sz="1200">
            <a:solidFill>
              <a:schemeClr val="bg1"/>
            </a:solidFill>
          </a:endParaRPr>
        </a:p>
      </dgm:t>
    </dgm:pt>
    <dgm:pt modelId="{7CA6C763-BCDF-4078-95DD-CBEB7B7B3D42}">
      <dgm:prSet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pPr algn="r"/>
          <a:r>
            <a:rPr lang="ru-RU" sz="1200" b="1" i="0" u="none" dirty="0" smtClean="0">
              <a:solidFill>
                <a:schemeClr val="bg1"/>
              </a:solidFill>
            </a:rPr>
            <a:t>0,</a:t>
          </a:r>
          <a:r>
            <a:rPr lang="en-US" sz="1200" b="1" i="0" u="none" dirty="0" smtClean="0">
              <a:solidFill>
                <a:schemeClr val="bg1"/>
              </a:solidFill>
            </a:rPr>
            <a:t>8</a:t>
          </a:r>
          <a:r>
            <a:rPr lang="ru-RU" sz="1200" b="1" i="0" u="none" dirty="0" smtClean="0">
              <a:solidFill>
                <a:schemeClr val="bg1"/>
              </a:solidFill>
            </a:rPr>
            <a:t>%</a:t>
          </a:r>
          <a:endParaRPr lang="ru-RU" sz="1200" b="1" dirty="0">
            <a:solidFill>
              <a:schemeClr val="bg1"/>
            </a:solidFill>
          </a:endParaRPr>
        </a:p>
      </dgm:t>
    </dgm:pt>
    <dgm:pt modelId="{0D3FD6C3-4127-4CFB-B9BC-87E537A6C643}" type="parTrans" cxnId="{FB335709-CF0E-4576-B548-BD47A7312400}">
      <dgm:prSet/>
      <dgm:spPr/>
      <dgm:t>
        <a:bodyPr/>
        <a:lstStyle/>
        <a:p>
          <a:endParaRPr lang="ru-RU" sz="1200">
            <a:solidFill>
              <a:schemeClr val="bg1"/>
            </a:solidFill>
          </a:endParaRPr>
        </a:p>
      </dgm:t>
    </dgm:pt>
    <dgm:pt modelId="{65A7CD94-5555-4D7C-A6FC-0F2FAE1D75DF}" type="sibTrans" cxnId="{FB335709-CF0E-4576-B548-BD47A7312400}">
      <dgm:prSet/>
      <dgm:spPr/>
      <dgm:t>
        <a:bodyPr/>
        <a:lstStyle/>
        <a:p>
          <a:endParaRPr lang="ru-RU" sz="1200">
            <a:solidFill>
              <a:schemeClr val="bg1"/>
            </a:solidFill>
          </a:endParaRPr>
        </a:p>
      </dgm:t>
    </dgm:pt>
    <dgm:pt modelId="{90DCA5B0-DC02-4792-8878-96DC752D3288}">
      <dgm:prSet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pPr algn="r"/>
          <a:r>
            <a:rPr lang="ru-RU" sz="1200" b="1" i="0" u="none" dirty="0" smtClean="0">
              <a:solidFill>
                <a:schemeClr val="bg1"/>
              </a:solidFill>
            </a:rPr>
            <a:t>0,</a:t>
          </a:r>
          <a:r>
            <a:rPr lang="en-US" sz="1200" b="1" i="0" u="none" dirty="0" smtClean="0">
              <a:solidFill>
                <a:schemeClr val="bg1"/>
              </a:solidFill>
            </a:rPr>
            <a:t>7</a:t>
          </a:r>
          <a:r>
            <a:rPr lang="ru-RU" sz="1200" b="1" i="0" u="none" dirty="0" smtClean="0">
              <a:solidFill>
                <a:schemeClr val="bg1"/>
              </a:solidFill>
            </a:rPr>
            <a:t>%</a:t>
          </a:r>
          <a:endParaRPr lang="ru-RU" sz="1200" b="1" dirty="0">
            <a:solidFill>
              <a:schemeClr val="bg1"/>
            </a:solidFill>
          </a:endParaRPr>
        </a:p>
      </dgm:t>
    </dgm:pt>
    <dgm:pt modelId="{3128F8EB-33CF-417A-9388-5C8AB3F5A121}" type="parTrans" cxnId="{BBD76432-F381-4079-B88A-BFBDE7A5E476}">
      <dgm:prSet/>
      <dgm:spPr/>
      <dgm:t>
        <a:bodyPr/>
        <a:lstStyle/>
        <a:p>
          <a:endParaRPr lang="ru-RU" sz="1200">
            <a:solidFill>
              <a:schemeClr val="bg1"/>
            </a:solidFill>
          </a:endParaRPr>
        </a:p>
      </dgm:t>
    </dgm:pt>
    <dgm:pt modelId="{EE13853F-74F5-46B8-884F-02850657E3DC}" type="sibTrans" cxnId="{BBD76432-F381-4079-B88A-BFBDE7A5E476}">
      <dgm:prSet/>
      <dgm:spPr/>
      <dgm:t>
        <a:bodyPr/>
        <a:lstStyle/>
        <a:p>
          <a:endParaRPr lang="ru-RU" sz="1200">
            <a:solidFill>
              <a:schemeClr val="bg1"/>
            </a:solidFill>
          </a:endParaRPr>
        </a:p>
      </dgm:t>
    </dgm:pt>
    <dgm:pt modelId="{FE5B745A-ED03-4B67-9F60-534D7B587F5E}">
      <dgm:prSet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pPr algn="r"/>
          <a:r>
            <a:rPr lang="ru-RU" sz="1200" b="1" i="0" u="none" dirty="0" smtClean="0">
              <a:solidFill>
                <a:schemeClr val="bg1"/>
              </a:solidFill>
            </a:rPr>
            <a:t>0,</a:t>
          </a:r>
          <a:r>
            <a:rPr lang="en-US" sz="1200" b="1" i="0" u="none" dirty="0" smtClean="0">
              <a:solidFill>
                <a:schemeClr val="bg1"/>
              </a:solidFill>
            </a:rPr>
            <a:t>4</a:t>
          </a:r>
          <a:r>
            <a:rPr lang="ru-RU" sz="1200" b="1" i="0" u="none" dirty="0" smtClean="0">
              <a:solidFill>
                <a:schemeClr val="bg1"/>
              </a:solidFill>
            </a:rPr>
            <a:t>%</a:t>
          </a:r>
          <a:endParaRPr lang="ru-RU" sz="1200" b="1" dirty="0">
            <a:solidFill>
              <a:schemeClr val="bg1"/>
            </a:solidFill>
          </a:endParaRPr>
        </a:p>
      </dgm:t>
    </dgm:pt>
    <dgm:pt modelId="{46932929-BBA0-4415-A3AC-D0963AAB1891}" type="parTrans" cxnId="{75280717-156D-4370-916B-FD64821BC0EE}">
      <dgm:prSet/>
      <dgm:spPr/>
      <dgm:t>
        <a:bodyPr/>
        <a:lstStyle/>
        <a:p>
          <a:endParaRPr lang="ru-RU" sz="1200">
            <a:solidFill>
              <a:schemeClr val="bg1"/>
            </a:solidFill>
          </a:endParaRPr>
        </a:p>
      </dgm:t>
    </dgm:pt>
    <dgm:pt modelId="{CCB3EFDC-5FA5-4862-B695-5DA67300C1D6}" type="sibTrans" cxnId="{75280717-156D-4370-916B-FD64821BC0EE}">
      <dgm:prSet/>
      <dgm:spPr/>
      <dgm:t>
        <a:bodyPr/>
        <a:lstStyle/>
        <a:p>
          <a:endParaRPr lang="ru-RU" sz="1200">
            <a:solidFill>
              <a:schemeClr val="bg1"/>
            </a:solidFill>
          </a:endParaRPr>
        </a:p>
      </dgm:t>
    </dgm:pt>
    <dgm:pt modelId="{BD5D24DE-FC60-4C1A-990B-46B34B26F190}">
      <dgm:prSet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pPr algn="r"/>
          <a:r>
            <a:rPr lang="ru-RU" sz="1200" b="1" i="0" u="none" dirty="0" smtClean="0">
              <a:solidFill>
                <a:schemeClr val="bg1"/>
              </a:solidFill>
            </a:rPr>
            <a:t>0,3%</a:t>
          </a:r>
          <a:endParaRPr lang="ru-RU" sz="1200" b="1" dirty="0">
            <a:solidFill>
              <a:schemeClr val="bg1"/>
            </a:solidFill>
          </a:endParaRPr>
        </a:p>
      </dgm:t>
    </dgm:pt>
    <dgm:pt modelId="{E6D166D2-615E-4315-8997-F21FC19FEC3A}" type="parTrans" cxnId="{1402560A-D9A3-4BDB-A0B7-34F58BF38E3F}">
      <dgm:prSet/>
      <dgm:spPr/>
      <dgm:t>
        <a:bodyPr/>
        <a:lstStyle/>
        <a:p>
          <a:endParaRPr lang="ru-RU" sz="1200">
            <a:solidFill>
              <a:schemeClr val="bg1"/>
            </a:solidFill>
          </a:endParaRPr>
        </a:p>
      </dgm:t>
    </dgm:pt>
    <dgm:pt modelId="{67481D88-0340-421B-B12D-E40D4F589714}" type="sibTrans" cxnId="{1402560A-D9A3-4BDB-A0B7-34F58BF38E3F}">
      <dgm:prSet/>
      <dgm:spPr/>
      <dgm:t>
        <a:bodyPr/>
        <a:lstStyle/>
        <a:p>
          <a:endParaRPr lang="ru-RU" sz="1200">
            <a:solidFill>
              <a:schemeClr val="bg1"/>
            </a:solidFill>
          </a:endParaRPr>
        </a:p>
      </dgm:t>
    </dgm:pt>
    <dgm:pt modelId="{76C6A697-E944-4823-A8A2-42DF37803FDD}">
      <dgm:prSet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pPr algn="r"/>
          <a:r>
            <a:rPr lang="ru-RU" sz="1200" b="1" i="0" u="none" dirty="0" smtClean="0">
              <a:solidFill>
                <a:schemeClr val="bg1"/>
              </a:solidFill>
            </a:rPr>
            <a:t>0,3%</a:t>
          </a:r>
          <a:endParaRPr lang="ru-RU" sz="1200" b="1" dirty="0">
            <a:solidFill>
              <a:schemeClr val="bg1"/>
            </a:solidFill>
          </a:endParaRPr>
        </a:p>
      </dgm:t>
    </dgm:pt>
    <dgm:pt modelId="{C26BD48D-BAE3-4A4E-B278-92F926A542AF}" type="parTrans" cxnId="{07E81FFE-88FA-4209-9F42-37719BB263DB}">
      <dgm:prSet/>
      <dgm:spPr/>
      <dgm:t>
        <a:bodyPr/>
        <a:lstStyle/>
        <a:p>
          <a:endParaRPr lang="ru-RU" sz="1200">
            <a:solidFill>
              <a:schemeClr val="bg1"/>
            </a:solidFill>
          </a:endParaRPr>
        </a:p>
      </dgm:t>
    </dgm:pt>
    <dgm:pt modelId="{129B3B4F-D8A5-473F-A7E5-D02C0D841662}" type="sibTrans" cxnId="{07E81FFE-88FA-4209-9F42-37719BB263DB}">
      <dgm:prSet/>
      <dgm:spPr/>
      <dgm:t>
        <a:bodyPr/>
        <a:lstStyle/>
        <a:p>
          <a:endParaRPr lang="ru-RU" sz="1200">
            <a:solidFill>
              <a:schemeClr val="bg1"/>
            </a:solidFill>
          </a:endParaRPr>
        </a:p>
      </dgm:t>
    </dgm:pt>
    <dgm:pt modelId="{2D4D674C-3EE3-4EE7-8B57-8BA36A3073A2}">
      <dgm:prSet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pPr algn="r"/>
          <a:r>
            <a:rPr lang="ru-RU" sz="1200" b="1" i="0" u="none" dirty="0" smtClean="0">
              <a:solidFill>
                <a:schemeClr val="bg1"/>
              </a:solidFill>
            </a:rPr>
            <a:t>0,2%</a:t>
          </a:r>
          <a:endParaRPr lang="ru-RU" sz="1200" b="1" dirty="0">
            <a:solidFill>
              <a:schemeClr val="bg1"/>
            </a:solidFill>
          </a:endParaRPr>
        </a:p>
      </dgm:t>
    </dgm:pt>
    <dgm:pt modelId="{81A567B3-2FF3-4683-B0EF-481E6F83F9F3}" type="parTrans" cxnId="{FDD09710-78CE-4131-A33F-85B3369DFEC2}">
      <dgm:prSet/>
      <dgm:spPr/>
      <dgm:t>
        <a:bodyPr/>
        <a:lstStyle/>
        <a:p>
          <a:endParaRPr lang="ru-RU" sz="1200">
            <a:solidFill>
              <a:schemeClr val="bg1"/>
            </a:solidFill>
          </a:endParaRPr>
        </a:p>
      </dgm:t>
    </dgm:pt>
    <dgm:pt modelId="{D2732C5D-436B-4D92-A8BE-4A1447E8AE30}" type="sibTrans" cxnId="{FDD09710-78CE-4131-A33F-85B3369DFEC2}">
      <dgm:prSet/>
      <dgm:spPr/>
      <dgm:t>
        <a:bodyPr/>
        <a:lstStyle/>
        <a:p>
          <a:endParaRPr lang="ru-RU" sz="1200">
            <a:solidFill>
              <a:schemeClr val="bg1"/>
            </a:solidFill>
          </a:endParaRPr>
        </a:p>
      </dgm:t>
    </dgm:pt>
    <dgm:pt modelId="{F2D01056-22D0-4F82-B82A-6CA03A1CC89D}">
      <dgm:prSet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pPr algn="r"/>
          <a:r>
            <a:rPr lang="ru-RU" sz="1200" b="1" i="0" u="none" dirty="0" smtClean="0">
              <a:solidFill>
                <a:schemeClr val="bg1"/>
              </a:solidFill>
            </a:rPr>
            <a:t>0,1%</a:t>
          </a:r>
          <a:endParaRPr lang="ru-RU" sz="1200" b="1" dirty="0">
            <a:solidFill>
              <a:schemeClr val="bg1"/>
            </a:solidFill>
          </a:endParaRPr>
        </a:p>
      </dgm:t>
    </dgm:pt>
    <dgm:pt modelId="{6ECCBB93-20B9-4B4D-92C4-FDE0736BB803}" type="parTrans" cxnId="{90F197FB-57FE-4605-A3CF-89C192382A51}">
      <dgm:prSet/>
      <dgm:spPr/>
      <dgm:t>
        <a:bodyPr/>
        <a:lstStyle/>
        <a:p>
          <a:endParaRPr lang="ru-RU" sz="1200">
            <a:solidFill>
              <a:schemeClr val="bg1"/>
            </a:solidFill>
          </a:endParaRPr>
        </a:p>
      </dgm:t>
    </dgm:pt>
    <dgm:pt modelId="{987AC855-9097-42E9-B28A-01C0AAD93592}" type="sibTrans" cxnId="{90F197FB-57FE-4605-A3CF-89C192382A51}">
      <dgm:prSet/>
      <dgm:spPr/>
      <dgm:t>
        <a:bodyPr/>
        <a:lstStyle/>
        <a:p>
          <a:endParaRPr lang="ru-RU" sz="1200">
            <a:solidFill>
              <a:schemeClr val="bg1"/>
            </a:solidFill>
          </a:endParaRPr>
        </a:p>
      </dgm:t>
    </dgm:pt>
    <dgm:pt modelId="{84F569BB-94C7-4C70-B0F8-3D0A5D3C6B55}">
      <dgm:prSet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pPr algn="r"/>
          <a:r>
            <a:rPr lang="ru-RU" sz="1200" b="1" i="0" u="none" dirty="0" smtClean="0">
              <a:solidFill>
                <a:schemeClr val="bg1"/>
              </a:solidFill>
            </a:rPr>
            <a:t>0,1%</a:t>
          </a:r>
          <a:endParaRPr lang="ru-RU" sz="1200" b="1" dirty="0">
            <a:solidFill>
              <a:schemeClr val="bg1"/>
            </a:solidFill>
          </a:endParaRPr>
        </a:p>
      </dgm:t>
    </dgm:pt>
    <dgm:pt modelId="{5F8106C6-1470-4F36-8926-B5DA2E02692D}" type="parTrans" cxnId="{BD592F16-2379-4337-9E5B-FB1D32A19E80}">
      <dgm:prSet/>
      <dgm:spPr/>
      <dgm:t>
        <a:bodyPr/>
        <a:lstStyle/>
        <a:p>
          <a:endParaRPr lang="ru-RU" sz="1200">
            <a:solidFill>
              <a:schemeClr val="bg1"/>
            </a:solidFill>
          </a:endParaRPr>
        </a:p>
      </dgm:t>
    </dgm:pt>
    <dgm:pt modelId="{BF0F10A4-97CD-4390-ACD3-B71AF0A0E765}" type="sibTrans" cxnId="{BD592F16-2379-4337-9E5B-FB1D32A19E80}">
      <dgm:prSet/>
      <dgm:spPr/>
      <dgm:t>
        <a:bodyPr/>
        <a:lstStyle/>
        <a:p>
          <a:endParaRPr lang="ru-RU" sz="1200">
            <a:solidFill>
              <a:schemeClr val="bg1"/>
            </a:solidFill>
          </a:endParaRPr>
        </a:p>
      </dgm:t>
    </dgm:pt>
    <dgm:pt modelId="{F35D3B80-0DA9-4F9D-A9DA-A6F19527AAD3}">
      <dgm:prSet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pPr algn="r"/>
          <a:r>
            <a:rPr lang="en-US" sz="1200" b="1" i="0" u="none" dirty="0" smtClean="0">
              <a:solidFill>
                <a:schemeClr val="bg1"/>
              </a:solidFill>
            </a:rPr>
            <a:t>&lt;</a:t>
          </a:r>
          <a:r>
            <a:rPr lang="ru-RU" sz="1200" b="1" i="0" u="none" dirty="0" smtClean="0">
              <a:solidFill>
                <a:schemeClr val="bg1"/>
              </a:solidFill>
            </a:rPr>
            <a:t>0,1%</a:t>
          </a:r>
          <a:endParaRPr lang="ru-RU" sz="1200" b="1" dirty="0">
            <a:solidFill>
              <a:schemeClr val="bg1"/>
            </a:solidFill>
          </a:endParaRPr>
        </a:p>
      </dgm:t>
    </dgm:pt>
    <dgm:pt modelId="{C3932501-CA9A-4C7A-9C41-EA4383413AD9}" type="parTrans" cxnId="{82155BAC-C583-48DC-80F4-0C207B5D05A8}">
      <dgm:prSet/>
      <dgm:spPr/>
      <dgm:t>
        <a:bodyPr/>
        <a:lstStyle/>
        <a:p>
          <a:endParaRPr lang="ru-RU" sz="1200">
            <a:solidFill>
              <a:schemeClr val="bg1"/>
            </a:solidFill>
          </a:endParaRPr>
        </a:p>
      </dgm:t>
    </dgm:pt>
    <dgm:pt modelId="{9910F27F-EA91-45DA-9612-C5EC9802B60D}" type="sibTrans" cxnId="{82155BAC-C583-48DC-80F4-0C207B5D05A8}">
      <dgm:prSet/>
      <dgm:spPr/>
      <dgm:t>
        <a:bodyPr/>
        <a:lstStyle/>
        <a:p>
          <a:endParaRPr lang="ru-RU" sz="1200">
            <a:solidFill>
              <a:schemeClr val="bg1"/>
            </a:solidFill>
          </a:endParaRPr>
        </a:p>
      </dgm:t>
    </dgm:pt>
    <dgm:pt modelId="{823F66AB-6D07-4487-9303-DC259260F9A8}">
      <dgm:prSet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pPr algn="r"/>
          <a:r>
            <a:rPr lang="en-US" sz="1200" b="1" i="0" u="none" dirty="0" smtClean="0">
              <a:solidFill>
                <a:schemeClr val="bg1"/>
              </a:solidFill>
            </a:rPr>
            <a:t>&lt;</a:t>
          </a:r>
          <a:r>
            <a:rPr lang="ru-RU" sz="1200" b="1" i="0" u="none" dirty="0" smtClean="0">
              <a:solidFill>
                <a:schemeClr val="bg1"/>
              </a:solidFill>
            </a:rPr>
            <a:t>0,1%</a:t>
          </a:r>
          <a:endParaRPr lang="ru-RU" sz="1200" b="1" dirty="0">
            <a:solidFill>
              <a:schemeClr val="bg1"/>
            </a:solidFill>
          </a:endParaRPr>
        </a:p>
      </dgm:t>
    </dgm:pt>
    <dgm:pt modelId="{8ACFB2C3-E5FC-4263-8F9D-BB36DC49346A}" type="parTrans" cxnId="{563E2447-5418-4D44-9095-2A2B40C918A5}">
      <dgm:prSet/>
      <dgm:spPr/>
      <dgm:t>
        <a:bodyPr/>
        <a:lstStyle/>
        <a:p>
          <a:endParaRPr lang="ru-RU" sz="1200">
            <a:solidFill>
              <a:schemeClr val="bg1"/>
            </a:solidFill>
          </a:endParaRPr>
        </a:p>
      </dgm:t>
    </dgm:pt>
    <dgm:pt modelId="{E7CF9F35-F6A8-47BB-A947-32E1303C1882}" type="sibTrans" cxnId="{563E2447-5418-4D44-9095-2A2B40C918A5}">
      <dgm:prSet/>
      <dgm:spPr/>
      <dgm:t>
        <a:bodyPr/>
        <a:lstStyle/>
        <a:p>
          <a:endParaRPr lang="ru-RU" sz="1200">
            <a:solidFill>
              <a:schemeClr val="bg1"/>
            </a:solidFill>
          </a:endParaRPr>
        </a:p>
      </dgm:t>
    </dgm:pt>
    <dgm:pt modelId="{DC013DF5-A329-4839-A6F4-54EBC60A3A02}">
      <dgm:prSet phldrT="[Текст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effectLst>
          <a:outerShdw blurRad="63500" sx="102000" sy="102000" algn="ctr" rotWithShape="0">
            <a:prstClr val="black">
              <a:alpha val="40000"/>
            </a:prstClr>
          </a:outerShdw>
        </a:effectLst>
      </dgm:spPr>
      <dgm:t>
        <a:bodyPr/>
        <a:lstStyle/>
        <a:p>
          <a:pPr algn="l"/>
          <a:r>
            <a:rPr lang="ru-RU" sz="1200" b="1" i="0" u="none" dirty="0" smtClean="0">
              <a:solidFill>
                <a:schemeClr val="bg1"/>
              </a:solidFill>
            </a:rPr>
            <a:t>Развитие образования</a:t>
          </a:r>
          <a:endParaRPr lang="ru-RU" sz="1200" b="1" dirty="0">
            <a:solidFill>
              <a:schemeClr val="bg1"/>
            </a:solidFill>
          </a:endParaRPr>
        </a:p>
      </dgm:t>
    </dgm:pt>
    <dgm:pt modelId="{7038BC5B-A443-4F9E-828A-BC4D9EA17369}" type="parTrans" cxnId="{E0FFE11C-847A-401B-AD54-DE45445DF2DE}">
      <dgm:prSet/>
      <dgm:spPr/>
      <dgm:t>
        <a:bodyPr/>
        <a:lstStyle/>
        <a:p>
          <a:endParaRPr lang="ru-RU" sz="1200">
            <a:solidFill>
              <a:schemeClr val="bg1"/>
            </a:solidFill>
          </a:endParaRPr>
        </a:p>
      </dgm:t>
    </dgm:pt>
    <dgm:pt modelId="{F3C96FB1-1A70-4036-B753-07957096AD48}" type="sibTrans" cxnId="{E0FFE11C-847A-401B-AD54-DE45445DF2DE}">
      <dgm:prSet/>
      <dgm:spPr/>
      <dgm:t>
        <a:bodyPr/>
        <a:lstStyle/>
        <a:p>
          <a:endParaRPr lang="ru-RU" sz="1200">
            <a:solidFill>
              <a:schemeClr val="bg1"/>
            </a:solidFill>
          </a:endParaRPr>
        </a:p>
      </dgm:t>
    </dgm:pt>
    <dgm:pt modelId="{C3FF1D73-8E69-41BD-92BF-DE867CD79E0D}">
      <dgm:prSet phldrT="[Текст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effectLst>
          <a:outerShdw blurRad="63500" sx="102000" sy="102000" algn="ctr" rotWithShape="0">
            <a:prstClr val="black">
              <a:alpha val="40000"/>
            </a:prstClr>
          </a:outerShdw>
        </a:effectLst>
      </dgm:spPr>
      <dgm:t>
        <a:bodyPr/>
        <a:lstStyle/>
        <a:p>
          <a:pPr algn="r"/>
          <a:r>
            <a:rPr lang="ru-RU" sz="1200" b="1" i="0" u="none" dirty="0" smtClean="0">
              <a:solidFill>
                <a:schemeClr val="bg1"/>
              </a:solidFill>
            </a:rPr>
            <a:t>1 942 507,3</a:t>
          </a:r>
          <a:endParaRPr lang="ru-RU" sz="1200" b="1" dirty="0">
            <a:solidFill>
              <a:schemeClr val="bg1"/>
            </a:solidFill>
          </a:endParaRPr>
        </a:p>
      </dgm:t>
    </dgm:pt>
    <dgm:pt modelId="{5AC73AB3-50C1-4B64-958C-8FD92EF2E6E4}" type="parTrans" cxnId="{956709A1-AB6A-4211-AA36-C2F9A62C59F2}">
      <dgm:prSet/>
      <dgm:spPr/>
      <dgm:t>
        <a:bodyPr/>
        <a:lstStyle/>
        <a:p>
          <a:endParaRPr lang="ru-RU" sz="1200">
            <a:solidFill>
              <a:schemeClr val="bg1"/>
            </a:solidFill>
          </a:endParaRPr>
        </a:p>
      </dgm:t>
    </dgm:pt>
    <dgm:pt modelId="{EFA94218-824F-4FE6-9DA1-F4CD36BDD412}" type="sibTrans" cxnId="{956709A1-AB6A-4211-AA36-C2F9A62C59F2}">
      <dgm:prSet/>
      <dgm:spPr/>
      <dgm:t>
        <a:bodyPr/>
        <a:lstStyle/>
        <a:p>
          <a:endParaRPr lang="ru-RU" sz="1200">
            <a:solidFill>
              <a:schemeClr val="bg1"/>
            </a:solidFill>
          </a:endParaRPr>
        </a:p>
      </dgm:t>
    </dgm:pt>
    <dgm:pt modelId="{5F7CB351-41B4-419B-905D-94832F307CD8}">
      <dgm:prSet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effectLst>
          <a:outerShdw blurRad="63500" sx="102000" sy="102000" algn="ctr" rotWithShape="0">
            <a:prstClr val="black">
              <a:alpha val="40000"/>
            </a:prstClr>
          </a:outerShdw>
        </a:effectLst>
      </dgm:spPr>
      <dgm:t>
        <a:bodyPr/>
        <a:lstStyle/>
        <a:p>
          <a:pPr algn="l"/>
          <a:r>
            <a:rPr lang="ru-RU" sz="1200" b="1" i="0" u="none" dirty="0" smtClean="0">
              <a:solidFill>
                <a:schemeClr val="bg1"/>
              </a:solidFill>
            </a:rPr>
            <a:t>Развитие муниципальной службы</a:t>
          </a:r>
          <a:endParaRPr lang="ru-RU" sz="1200" b="1" dirty="0">
            <a:solidFill>
              <a:schemeClr val="bg1"/>
            </a:solidFill>
          </a:endParaRPr>
        </a:p>
      </dgm:t>
    </dgm:pt>
    <dgm:pt modelId="{95088525-6B4B-4B01-8BF6-FA79A4945604}" type="parTrans" cxnId="{094B9706-67CF-4577-A5AD-74087FE26D0B}">
      <dgm:prSet/>
      <dgm:spPr/>
      <dgm:t>
        <a:bodyPr/>
        <a:lstStyle/>
        <a:p>
          <a:endParaRPr lang="ru-RU" sz="1200">
            <a:solidFill>
              <a:schemeClr val="bg1"/>
            </a:solidFill>
          </a:endParaRPr>
        </a:p>
      </dgm:t>
    </dgm:pt>
    <dgm:pt modelId="{BE68D164-91E5-4199-A6E0-8CBF6B5F5496}" type="sibTrans" cxnId="{094B9706-67CF-4577-A5AD-74087FE26D0B}">
      <dgm:prSet/>
      <dgm:spPr/>
      <dgm:t>
        <a:bodyPr/>
        <a:lstStyle/>
        <a:p>
          <a:endParaRPr lang="ru-RU" sz="1200">
            <a:solidFill>
              <a:schemeClr val="bg1"/>
            </a:solidFill>
          </a:endParaRPr>
        </a:p>
      </dgm:t>
    </dgm:pt>
    <dgm:pt modelId="{892FD98A-28FE-4981-AD2E-9B6351DA830A}">
      <dgm:prSet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effectLst>
          <a:outerShdw blurRad="63500" sx="102000" sy="102000" algn="ctr" rotWithShape="0">
            <a:prstClr val="black">
              <a:alpha val="40000"/>
            </a:prstClr>
          </a:outerShdw>
        </a:effectLst>
      </dgm:spPr>
      <dgm:t>
        <a:bodyPr/>
        <a:lstStyle/>
        <a:p>
          <a:pPr algn="r"/>
          <a:r>
            <a:rPr lang="ru-RU" sz="1200" b="1" i="0" u="none" smtClean="0">
              <a:solidFill>
                <a:schemeClr val="bg1"/>
              </a:solidFill>
            </a:rPr>
            <a:t>503 </a:t>
          </a:r>
          <a:r>
            <a:rPr lang="ru-RU" sz="1200" b="1" i="0" u="none" dirty="0" smtClean="0">
              <a:solidFill>
                <a:schemeClr val="bg1"/>
              </a:solidFill>
            </a:rPr>
            <a:t>168,8</a:t>
          </a:r>
          <a:endParaRPr lang="ru-RU" sz="1200" b="1" dirty="0">
            <a:solidFill>
              <a:schemeClr val="bg1"/>
            </a:solidFill>
          </a:endParaRPr>
        </a:p>
      </dgm:t>
    </dgm:pt>
    <dgm:pt modelId="{47CD6B9E-A593-44E7-98A2-557C1EDA3273}" type="parTrans" cxnId="{BCA37FF0-FD40-4575-9B18-3449382431CA}">
      <dgm:prSet/>
      <dgm:spPr/>
      <dgm:t>
        <a:bodyPr/>
        <a:lstStyle/>
        <a:p>
          <a:endParaRPr lang="ru-RU" sz="1200">
            <a:solidFill>
              <a:schemeClr val="bg1"/>
            </a:solidFill>
          </a:endParaRPr>
        </a:p>
      </dgm:t>
    </dgm:pt>
    <dgm:pt modelId="{D3361404-B184-45BE-8DA0-A809A6191258}" type="sibTrans" cxnId="{BCA37FF0-FD40-4575-9B18-3449382431CA}">
      <dgm:prSet/>
      <dgm:spPr/>
      <dgm:t>
        <a:bodyPr/>
        <a:lstStyle/>
        <a:p>
          <a:endParaRPr lang="ru-RU" sz="1200">
            <a:solidFill>
              <a:schemeClr val="bg1"/>
            </a:solidFill>
          </a:endParaRPr>
        </a:p>
      </dgm:t>
    </dgm:pt>
    <dgm:pt modelId="{D6E7534C-BE28-48FF-B4A5-EB0102F3C30F}">
      <dgm:prSet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effectLst>
          <a:outerShdw blurRad="63500" sx="102000" sy="102000" algn="ctr" rotWithShape="0">
            <a:prstClr val="black">
              <a:alpha val="40000"/>
            </a:prstClr>
          </a:outerShdw>
        </a:effectLst>
      </dgm:spPr>
      <dgm:t>
        <a:bodyPr/>
        <a:lstStyle/>
        <a:p>
          <a:pPr algn="l"/>
          <a:r>
            <a:rPr lang="ru-RU" sz="1200" b="1" i="0" u="none" dirty="0" smtClean="0">
              <a:solidFill>
                <a:schemeClr val="bg1"/>
              </a:solidFill>
            </a:rPr>
            <a:t>Культурное пространство</a:t>
          </a:r>
          <a:endParaRPr lang="ru-RU" sz="1200" b="1" dirty="0">
            <a:solidFill>
              <a:schemeClr val="bg1"/>
            </a:solidFill>
          </a:endParaRPr>
        </a:p>
      </dgm:t>
    </dgm:pt>
    <dgm:pt modelId="{81776C28-E691-44AD-B57B-9F34990EFD5E}" type="parTrans" cxnId="{579217EF-4B4F-4E56-9919-9FF5CA64F868}">
      <dgm:prSet/>
      <dgm:spPr/>
      <dgm:t>
        <a:bodyPr/>
        <a:lstStyle/>
        <a:p>
          <a:endParaRPr lang="ru-RU" sz="1200">
            <a:solidFill>
              <a:schemeClr val="bg1"/>
            </a:solidFill>
          </a:endParaRPr>
        </a:p>
      </dgm:t>
    </dgm:pt>
    <dgm:pt modelId="{78DEB135-EBA9-4372-B3DC-E3F566772737}" type="sibTrans" cxnId="{579217EF-4B4F-4E56-9919-9FF5CA64F868}">
      <dgm:prSet/>
      <dgm:spPr/>
      <dgm:t>
        <a:bodyPr/>
        <a:lstStyle/>
        <a:p>
          <a:endParaRPr lang="ru-RU" sz="1200">
            <a:solidFill>
              <a:schemeClr val="bg1"/>
            </a:solidFill>
          </a:endParaRPr>
        </a:p>
      </dgm:t>
    </dgm:pt>
    <dgm:pt modelId="{9BF54A01-699E-48EE-9389-A8118317DBC5}">
      <dgm:prSet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effectLst>
          <a:outerShdw blurRad="63500" sx="102000" sy="102000" algn="ctr" rotWithShape="0">
            <a:prstClr val="black">
              <a:alpha val="40000"/>
            </a:prstClr>
          </a:outerShdw>
        </a:effectLst>
      </dgm:spPr>
      <dgm:t>
        <a:bodyPr/>
        <a:lstStyle/>
        <a:p>
          <a:pPr algn="r"/>
          <a:r>
            <a:rPr lang="ru-RU" sz="1200" b="1" i="0" u="none" smtClean="0">
              <a:solidFill>
                <a:schemeClr val="bg1"/>
              </a:solidFill>
            </a:rPr>
            <a:t>242 </a:t>
          </a:r>
          <a:r>
            <a:rPr lang="ru-RU" sz="1200" b="1" i="0" u="none" dirty="0" smtClean="0">
              <a:solidFill>
                <a:schemeClr val="bg1"/>
              </a:solidFill>
            </a:rPr>
            <a:t>105,5</a:t>
          </a:r>
          <a:endParaRPr lang="ru-RU" sz="1200" b="1" dirty="0">
            <a:solidFill>
              <a:schemeClr val="bg1"/>
            </a:solidFill>
          </a:endParaRPr>
        </a:p>
      </dgm:t>
    </dgm:pt>
    <dgm:pt modelId="{A4CD3ADF-E645-4B4A-9724-E5D3207A0E44}" type="parTrans" cxnId="{FD7B4505-A396-49DC-B6CE-54F1424390DB}">
      <dgm:prSet/>
      <dgm:spPr/>
      <dgm:t>
        <a:bodyPr/>
        <a:lstStyle/>
        <a:p>
          <a:endParaRPr lang="ru-RU" sz="1200">
            <a:solidFill>
              <a:schemeClr val="bg1"/>
            </a:solidFill>
          </a:endParaRPr>
        </a:p>
      </dgm:t>
    </dgm:pt>
    <dgm:pt modelId="{C285C913-2854-4FD1-ADA3-5BDB5DB4928E}" type="sibTrans" cxnId="{FD7B4505-A396-49DC-B6CE-54F1424390DB}">
      <dgm:prSet/>
      <dgm:spPr/>
      <dgm:t>
        <a:bodyPr/>
        <a:lstStyle/>
        <a:p>
          <a:endParaRPr lang="ru-RU" sz="1200">
            <a:solidFill>
              <a:schemeClr val="bg1"/>
            </a:solidFill>
          </a:endParaRPr>
        </a:p>
      </dgm:t>
    </dgm:pt>
    <dgm:pt modelId="{F3BF7365-DB03-4DB9-8F31-E1396C49C23F}">
      <dgm:prSet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effectLst>
          <a:outerShdw blurRad="63500" sx="102000" sy="102000" algn="ctr" rotWithShape="0">
            <a:prstClr val="black">
              <a:alpha val="40000"/>
            </a:prstClr>
          </a:outerShdw>
        </a:effectLst>
      </dgm:spPr>
      <dgm:t>
        <a:bodyPr/>
        <a:lstStyle/>
        <a:p>
          <a:pPr algn="l"/>
          <a:r>
            <a:rPr lang="ru-RU" sz="1200" b="1" i="0" u="none" dirty="0" smtClean="0">
              <a:solidFill>
                <a:schemeClr val="bg1"/>
              </a:solidFill>
            </a:rPr>
            <a:t>Современная транспортная система</a:t>
          </a:r>
          <a:endParaRPr lang="ru-RU" sz="1200" b="1" dirty="0">
            <a:solidFill>
              <a:schemeClr val="bg1"/>
            </a:solidFill>
          </a:endParaRPr>
        </a:p>
      </dgm:t>
    </dgm:pt>
    <dgm:pt modelId="{8465B472-74AE-4684-9019-F5790BEA4A97}" type="parTrans" cxnId="{4ECF3E7D-F82B-4AE6-8057-FE169119A150}">
      <dgm:prSet/>
      <dgm:spPr/>
      <dgm:t>
        <a:bodyPr/>
        <a:lstStyle/>
        <a:p>
          <a:endParaRPr lang="ru-RU" sz="1200">
            <a:solidFill>
              <a:schemeClr val="bg1"/>
            </a:solidFill>
          </a:endParaRPr>
        </a:p>
      </dgm:t>
    </dgm:pt>
    <dgm:pt modelId="{DD27A867-1A1D-46D0-A4D5-E4591A0967EC}" type="sibTrans" cxnId="{4ECF3E7D-F82B-4AE6-8057-FE169119A150}">
      <dgm:prSet/>
      <dgm:spPr/>
      <dgm:t>
        <a:bodyPr/>
        <a:lstStyle/>
        <a:p>
          <a:endParaRPr lang="ru-RU" sz="1200">
            <a:solidFill>
              <a:schemeClr val="bg1"/>
            </a:solidFill>
          </a:endParaRPr>
        </a:p>
      </dgm:t>
    </dgm:pt>
    <dgm:pt modelId="{2C414C44-EF95-48DF-9A83-64CD811A2781}">
      <dgm:prSet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effectLst>
          <a:outerShdw blurRad="63500" sx="102000" sy="102000" algn="ctr" rotWithShape="0">
            <a:prstClr val="black">
              <a:alpha val="40000"/>
            </a:prstClr>
          </a:outerShdw>
        </a:effectLst>
      </dgm:spPr>
      <dgm:t>
        <a:bodyPr/>
        <a:lstStyle/>
        <a:p>
          <a:pPr algn="r"/>
          <a:r>
            <a:rPr lang="ru-RU" sz="1200" b="1" i="0" u="none" dirty="0" smtClean="0">
              <a:solidFill>
                <a:schemeClr val="bg1"/>
              </a:solidFill>
            </a:rPr>
            <a:t>167 538,3</a:t>
          </a:r>
          <a:endParaRPr lang="ru-RU" sz="1200" b="1" dirty="0">
            <a:solidFill>
              <a:schemeClr val="bg1"/>
            </a:solidFill>
          </a:endParaRPr>
        </a:p>
      </dgm:t>
    </dgm:pt>
    <dgm:pt modelId="{42C2FB17-D546-40D7-A1C3-898B4746A1FA}" type="parTrans" cxnId="{AE4B1B8E-01E5-4C92-976F-F1F0A54F5FC4}">
      <dgm:prSet/>
      <dgm:spPr/>
      <dgm:t>
        <a:bodyPr/>
        <a:lstStyle/>
        <a:p>
          <a:endParaRPr lang="ru-RU" sz="1200">
            <a:solidFill>
              <a:schemeClr val="bg1"/>
            </a:solidFill>
          </a:endParaRPr>
        </a:p>
      </dgm:t>
    </dgm:pt>
    <dgm:pt modelId="{04D96DA5-5893-43F7-BEC3-515037601C8A}" type="sibTrans" cxnId="{AE4B1B8E-01E5-4C92-976F-F1F0A54F5FC4}">
      <dgm:prSet/>
      <dgm:spPr/>
      <dgm:t>
        <a:bodyPr/>
        <a:lstStyle/>
        <a:p>
          <a:endParaRPr lang="ru-RU" sz="1200">
            <a:solidFill>
              <a:schemeClr val="bg1"/>
            </a:solidFill>
          </a:endParaRPr>
        </a:p>
      </dgm:t>
    </dgm:pt>
    <dgm:pt modelId="{3A48B5AA-FCE7-459C-A390-E07D36CD6AF1}">
      <dgm:prSet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effectLst>
          <a:outerShdw blurRad="63500" sx="102000" sy="102000" algn="ctr" rotWithShape="0">
            <a:prstClr val="black">
              <a:alpha val="40000"/>
            </a:prstClr>
          </a:outerShdw>
        </a:effectLst>
      </dgm:spPr>
      <dgm:t>
        <a:bodyPr/>
        <a:lstStyle/>
        <a:p>
          <a:pPr algn="l"/>
          <a:r>
            <a:rPr lang="ru-RU" sz="1200" b="1" i="0" u="none" dirty="0" smtClean="0">
              <a:solidFill>
                <a:schemeClr val="bg1"/>
              </a:solidFill>
            </a:rPr>
            <a:t>Развитие физической культуры и спорта</a:t>
          </a:r>
          <a:endParaRPr lang="ru-RU" sz="1200" b="1" dirty="0">
            <a:solidFill>
              <a:schemeClr val="bg1"/>
            </a:solidFill>
          </a:endParaRPr>
        </a:p>
      </dgm:t>
    </dgm:pt>
    <dgm:pt modelId="{E7E88A8E-888C-40AC-A6DC-A6ED40DE0D5B}" type="parTrans" cxnId="{1D4F2DFF-C837-4E8E-9EC6-0068FECA59A4}">
      <dgm:prSet/>
      <dgm:spPr/>
      <dgm:t>
        <a:bodyPr/>
        <a:lstStyle/>
        <a:p>
          <a:endParaRPr lang="ru-RU" sz="1200">
            <a:solidFill>
              <a:schemeClr val="bg1"/>
            </a:solidFill>
          </a:endParaRPr>
        </a:p>
      </dgm:t>
    </dgm:pt>
    <dgm:pt modelId="{107019EF-5905-4199-B3FA-CEAA21EEF79A}" type="sibTrans" cxnId="{1D4F2DFF-C837-4E8E-9EC6-0068FECA59A4}">
      <dgm:prSet/>
      <dgm:spPr/>
      <dgm:t>
        <a:bodyPr/>
        <a:lstStyle/>
        <a:p>
          <a:endParaRPr lang="ru-RU" sz="1200">
            <a:solidFill>
              <a:schemeClr val="bg1"/>
            </a:solidFill>
          </a:endParaRPr>
        </a:p>
      </dgm:t>
    </dgm:pt>
    <dgm:pt modelId="{0871A527-8052-4B45-A630-A7C110C04BFB}">
      <dgm:prSet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effectLst>
          <a:outerShdw blurRad="63500" sx="102000" sy="102000" algn="ctr" rotWithShape="0">
            <a:prstClr val="black">
              <a:alpha val="40000"/>
            </a:prstClr>
          </a:outerShdw>
        </a:effectLst>
      </dgm:spPr>
      <dgm:t>
        <a:bodyPr/>
        <a:lstStyle/>
        <a:p>
          <a:pPr algn="r"/>
          <a:r>
            <a:rPr lang="ru-RU" sz="1200" b="1" i="0" u="none" smtClean="0">
              <a:solidFill>
                <a:schemeClr val="bg1"/>
              </a:solidFill>
            </a:rPr>
            <a:t>146 </a:t>
          </a:r>
          <a:r>
            <a:rPr lang="ru-RU" sz="1200" b="1" i="0" u="none" dirty="0" smtClean="0">
              <a:solidFill>
                <a:schemeClr val="bg1"/>
              </a:solidFill>
            </a:rPr>
            <a:t>494,6</a:t>
          </a:r>
          <a:endParaRPr lang="ru-RU" sz="1200" b="1" dirty="0">
            <a:solidFill>
              <a:schemeClr val="bg1"/>
            </a:solidFill>
          </a:endParaRPr>
        </a:p>
      </dgm:t>
    </dgm:pt>
    <dgm:pt modelId="{AECED12D-2495-45AA-9D9D-F78E0B3BA1DD}" type="parTrans" cxnId="{6A60DD47-0D85-48F2-93CA-3CC913704A90}">
      <dgm:prSet/>
      <dgm:spPr/>
      <dgm:t>
        <a:bodyPr/>
        <a:lstStyle/>
        <a:p>
          <a:endParaRPr lang="ru-RU" sz="1200">
            <a:solidFill>
              <a:schemeClr val="bg1"/>
            </a:solidFill>
          </a:endParaRPr>
        </a:p>
      </dgm:t>
    </dgm:pt>
    <dgm:pt modelId="{1F168C6D-42D7-4BED-B4BE-16D1D2BA4716}" type="sibTrans" cxnId="{6A60DD47-0D85-48F2-93CA-3CC913704A90}">
      <dgm:prSet/>
      <dgm:spPr/>
      <dgm:t>
        <a:bodyPr/>
        <a:lstStyle/>
        <a:p>
          <a:endParaRPr lang="ru-RU" sz="1200">
            <a:solidFill>
              <a:schemeClr val="bg1"/>
            </a:solidFill>
          </a:endParaRPr>
        </a:p>
      </dgm:t>
    </dgm:pt>
    <dgm:pt modelId="{0D01F2B4-60A9-43B0-B81D-88B0266F8169}">
      <dgm:prSet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effectLst>
          <a:outerShdw blurRad="63500" sx="102000" sy="102000" algn="ctr" rotWithShape="0">
            <a:prstClr val="black">
              <a:alpha val="40000"/>
            </a:prstClr>
          </a:outerShdw>
        </a:effectLst>
      </dgm:spPr>
      <dgm:t>
        <a:bodyPr/>
        <a:lstStyle/>
        <a:p>
          <a:pPr algn="l"/>
          <a:r>
            <a:rPr lang="ru-RU" sz="1200" b="1" i="0" u="none" dirty="0" smtClean="0">
              <a:solidFill>
                <a:schemeClr val="bg1"/>
              </a:solidFill>
            </a:rPr>
            <a:t>Социальное и демографическое развитие</a:t>
          </a:r>
          <a:endParaRPr lang="ru-RU" sz="1200" b="1" dirty="0">
            <a:solidFill>
              <a:schemeClr val="bg1"/>
            </a:solidFill>
          </a:endParaRPr>
        </a:p>
      </dgm:t>
    </dgm:pt>
    <dgm:pt modelId="{82A69704-D4FE-4B86-925C-1A3190F9AE15}" type="parTrans" cxnId="{9FCB4A1E-4D42-4E4B-B711-5E4CC7C2F6EA}">
      <dgm:prSet/>
      <dgm:spPr/>
      <dgm:t>
        <a:bodyPr/>
        <a:lstStyle/>
        <a:p>
          <a:endParaRPr lang="ru-RU" sz="1200">
            <a:solidFill>
              <a:schemeClr val="bg1"/>
            </a:solidFill>
          </a:endParaRPr>
        </a:p>
      </dgm:t>
    </dgm:pt>
    <dgm:pt modelId="{9A5130BD-FD67-4980-AF6B-F0CEB6204ECA}" type="sibTrans" cxnId="{9FCB4A1E-4D42-4E4B-B711-5E4CC7C2F6EA}">
      <dgm:prSet/>
      <dgm:spPr/>
      <dgm:t>
        <a:bodyPr/>
        <a:lstStyle/>
        <a:p>
          <a:endParaRPr lang="ru-RU" sz="1200">
            <a:solidFill>
              <a:schemeClr val="bg1"/>
            </a:solidFill>
          </a:endParaRPr>
        </a:p>
      </dgm:t>
    </dgm:pt>
    <dgm:pt modelId="{6797CCBB-57FA-4C8B-B7CA-B65B24C8C4EC}">
      <dgm:prSet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effectLst>
          <a:outerShdw blurRad="63500" sx="102000" sy="102000" algn="ctr" rotWithShape="0">
            <a:prstClr val="black">
              <a:alpha val="40000"/>
            </a:prstClr>
          </a:outerShdw>
        </a:effectLst>
      </dgm:spPr>
      <dgm:t>
        <a:bodyPr/>
        <a:lstStyle/>
        <a:p>
          <a:pPr algn="r"/>
          <a:r>
            <a:rPr lang="ru-RU" sz="1200" b="1" i="0" u="none" smtClean="0">
              <a:solidFill>
                <a:schemeClr val="bg1"/>
              </a:solidFill>
            </a:rPr>
            <a:t>81 </a:t>
          </a:r>
          <a:r>
            <a:rPr lang="ru-RU" sz="1200" b="1" i="0" u="none" dirty="0" smtClean="0">
              <a:solidFill>
                <a:schemeClr val="bg1"/>
              </a:solidFill>
            </a:rPr>
            <a:t>286,0</a:t>
          </a:r>
          <a:endParaRPr lang="ru-RU" sz="1200" b="1" dirty="0">
            <a:solidFill>
              <a:schemeClr val="bg1"/>
            </a:solidFill>
          </a:endParaRPr>
        </a:p>
      </dgm:t>
    </dgm:pt>
    <dgm:pt modelId="{9059B9CF-3DD7-480C-A18E-566DB0A395D6}" type="parTrans" cxnId="{92C7367B-A4AE-4A7B-AFCA-5E777E23AAD6}">
      <dgm:prSet/>
      <dgm:spPr/>
      <dgm:t>
        <a:bodyPr/>
        <a:lstStyle/>
        <a:p>
          <a:endParaRPr lang="ru-RU" sz="1200">
            <a:solidFill>
              <a:schemeClr val="bg1"/>
            </a:solidFill>
          </a:endParaRPr>
        </a:p>
      </dgm:t>
    </dgm:pt>
    <dgm:pt modelId="{FD84D7C6-B9DB-4062-BA87-7367A6A1F40E}" type="sibTrans" cxnId="{92C7367B-A4AE-4A7B-AFCA-5E777E23AAD6}">
      <dgm:prSet/>
      <dgm:spPr/>
      <dgm:t>
        <a:bodyPr/>
        <a:lstStyle/>
        <a:p>
          <a:endParaRPr lang="ru-RU" sz="1200">
            <a:solidFill>
              <a:schemeClr val="bg1"/>
            </a:solidFill>
          </a:endParaRPr>
        </a:p>
      </dgm:t>
    </dgm:pt>
    <dgm:pt modelId="{A39D5CE2-B8B0-4E2C-A93A-315EB67D9953}">
      <dgm:prSet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effectLst>
          <a:outerShdw blurRad="63500" sx="102000" sy="102000" algn="ctr" rotWithShape="0">
            <a:prstClr val="black">
              <a:alpha val="40000"/>
            </a:prstClr>
          </a:outerShdw>
        </a:effectLst>
      </dgm:spPr>
      <dgm:t>
        <a:bodyPr/>
        <a:lstStyle/>
        <a:p>
          <a:pPr algn="l"/>
          <a:r>
            <a:rPr lang="ru-RU" sz="1200" b="1" i="0" u="none" dirty="0" smtClean="0">
              <a:solidFill>
                <a:schemeClr val="bg1"/>
              </a:solidFill>
            </a:rPr>
            <a:t>Содержание городских территорий, озеленение и благоустройство	</a:t>
          </a:r>
          <a:endParaRPr lang="ru-RU" sz="1200" b="1" dirty="0">
            <a:solidFill>
              <a:schemeClr val="bg1"/>
            </a:solidFill>
          </a:endParaRPr>
        </a:p>
      </dgm:t>
    </dgm:pt>
    <dgm:pt modelId="{66E9E437-7525-410E-9C4A-2F0D8672B955}" type="parTrans" cxnId="{A6BA664C-7FCD-405B-A117-31CD8CB7A3DF}">
      <dgm:prSet/>
      <dgm:spPr/>
      <dgm:t>
        <a:bodyPr/>
        <a:lstStyle/>
        <a:p>
          <a:endParaRPr lang="ru-RU" sz="1200">
            <a:solidFill>
              <a:schemeClr val="bg1"/>
            </a:solidFill>
          </a:endParaRPr>
        </a:p>
      </dgm:t>
    </dgm:pt>
    <dgm:pt modelId="{5732F99B-E9D9-4BCB-815A-D85759E28C36}" type="sibTrans" cxnId="{A6BA664C-7FCD-405B-A117-31CD8CB7A3DF}">
      <dgm:prSet/>
      <dgm:spPr/>
      <dgm:t>
        <a:bodyPr/>
        <a:lstStyle/>
        <a:p>
          <a:endParaRPr lang="ru-RU" sz="1200">
            <a:solidFill>
              <a:schemeClr val="bg1"/>
            </a:solidFill>
          </a:endParaRPr>
        </a:p>
      </dgm:t>
    </dgm:pt>
    <dgm:pt modelId="{8990D87E-05D4-4766-A946-0FDF7852BD94}">
      <dgm:prSet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effectLst>
          <a:outerShdw blurRad="63500" sx="102000" sy="102000" algn="ctr" rotWithShape="0">
            <a:prstClr val="black">
              <a:alpha val="40000"/>
            </a:prstClr>
          </a:outerShdw>
        </a:effectLst>
      </dgm:spPr>
      <dgm:t>
        <a:bodyPr/>
        <a:lstStyle/>
        <a:p>
          <a:pPr algn="r"/>
          <a:r>
            <a:rPr lang="ru-RU" sz="1200" b="1" i="0" u="none" smtClean="0">
              <a:solidFill>
                <a:schemeClr val="bg1"/>
              </a:solidFill>
            </a:rPr>
            <a:t>80 </a:t>
          </a:r>
          <a:r>
            <a:rPr lang="ru-RU" sz="1200" b="1" i="0" u="none" dirty="0" smtClean="0">
              <a:solidFill>
                <a:schemeClr val="bg1"/>
              </a:solidFill>
            </a:rPr>
            <a:t>634,5</a:t>
          </a:r>
          <a:endParaRPr lang="ru-RU" sz="1200" b="1" dirty="0">
            <a:solidFill>
              <a:schemeClr val="bg1"/>
            </a:solidFill>
          </a:endParaRPr>
        </a:p>
      </dgm:t>
    </dgm:pt>
    <dgm:pt modelId="{D89A9BB7-5526-47E5-ACFE-1DE2AC549E60}" type="parTrans" cxnId="{3EA4D310-97BC-4358-B00F-2FDB8C671FC0}">
      <dgm:prSet/>
      <dgm:spPr/>
      <dgm:t>
        <a:bodyPr/>
        <a:lstStyle/>
        <a:p>
          <a:endParaRPr lang="ru-RU" sz="1200">
            <a:solidFill>
              <a:schemeClr val="bg1"/>
            </a:solidFill>
          </a:endParaRPr>
        </a:p>
      </dgm:t>
    </dgm:pt>
    <dgm:pt modelId="{C576C577-3C82-4480-B224-F6E53D93A1A6}" type="sibTrans" cxnId="{3EA4D310-97BC-4358-B00F-2FDB8C671FC0}">
      <dgm:prSet/>
      <dgm:spPr/>
      <dgm:t>
        <a:bodyPr/>
        <a:lstStyle/>
        <a:p>
          <a:endParaRPr lang="ru-RU" sz="1200">
            <a:solidFill>
              <a:schemeClr val="bg1"/>
            </a:solidFill>
          </a:endParaRPr>
        </a:p>
      </dgm:t>
    </dgm:pt>
    <dgm:pt modelId="{3500F2B7-C918-4121-8BFA-8DCD55C29313}">
      <dgm:prSet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effectLst>
          <a:outerShdw blurRad="63500" sx="102000" sy="102000" algn="ctr" rotWithShape="0">
            <a:prstClr val="black">
              <a:alpha val="40000"/>
            </a:prstClr>
          </a:outerShdw>
        </a:effectLst>
      </dgm:spPr>
      <dgm:t>
        <a:bodyPr/>
        <a:lstStyle/>
        <a:p>
          <a:pPr algn="l"/>
          <a:r>
            <a:rPr lang="ru-RU" sz="1200" b="1" i="0" u="none" dirty="0" smtClean="0">
              <a:solidFill>
                <a:schemeClr val="bg1"/>
              </a:solidFill>
            </a:rPr>
            <a:t>Развитие жилищной сферы</a:t>
          </a:r>
          <a:endParaRPr lang="ru-RU" sz="1200" b="1" dirty="0">
            <a:solidFill>
              <a:schemeClr val="bg1"/>
            </a:solidFill>
          </a:endParaRPr>
        </a:p>
      </dgm:t>
    </dgm:pt>
    <dgm:pt modelId="{EDC1CA65-9701-46D7-9634-F84AAF696B83}" type="parTrans" cxnId="{F5376BD0-41CC-4513-B086-8B2DED78A1AB}">
      <dgm:prSet/>
      <dgm:spPr/>
      <dgm:t>
        <a:bodyPr/>
        <a:lstStyle/>
        <a:p>
          <a:endParaRPr lang="ru-RU" sz="1200">
            <a:solidFill>
              <a:schemeClr val="bg1"/>
            </a:solidFill>
          </a:endParaRPr>
        </a:p>
      </dgm:t>
    </dgm:pt>
    <dgm:pt modelId="{D24EBA4E-A071-4DFE-B457-19DA33275C87}" type="sibTrans" cxnId="{F5376BD0-41CC-4513-B086-8B2DED78A1AB}">
      <dgm:prSet/>
      <dgm:spPr/>
      <dgm:t>
        <a:bodyPr/>
        <a:lstStyle/>
        <a:p>
          <a:endParaRPr lang="ru-RU" sz="1200">
            <a:solidFill>
              <a:schemeClr val="bg1"/>
            </a:solidFill>
          </a:endParaRPr>
        </a:p>
      </dgm:t>
    </dgm:pt>
    <dgm:pt modelId="{3DB8198C-6BC9-4F9E-8A76-1DC572B3C0CD}">
      <dgm:prSet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effectLst>
          <a:outerShdw blurRad="63500" sx="102000" sy="102000" algn="ctr" rotWithShape="0">
            <a:prstClr val="black">
              <a:alpha val="40000"/>
            </a:prstClr>
          </a:outerShdw>
        </a:effectLst>
      </dgm:spPr>
      <dgm:t>
        <a:bodyPr/>
        <a:lstStyle/>
        <a:p>
          <a:pPr algn="r"/>
          <a:r>
            <a:rPr lang="ru-RU" sz="1200" b="1" i="0" u="none" smtClean="0">
              <a:solidFill>
                <a:schemeClr val="bg1"/>
              </a:solidFill>
            </a:rPr>
            <a:t>64 </a:t>
          </a:r>
          <a:r>
            <a:rPr lang="ru-RU" sz="1200" b="1" i="0" u="none" dirty="0" smtClean="0">
              <a:solidFill>
                <a:schemeClr val="bg1"/>
              </a:solidFill>
            </a:rPr>
            <a:t>990,6</a:t>
          </a:r>
          <a:endParaRPr lang="ru-RU" sz="1200" b="1" dirty="0">
            <a:solidFill>
              <a:schemeClr val="bg1"/>
            </a:solidFill>
          </a:endParaRPr>
        </a:p>
      </dgm:t>
    </dgm:pt>
    <dgm:pt modelId="{57F1C3C2-7F3D-4C4C-88BB-6266AC165BA6}" type="parTrans" cxnId="{3C01F996-BD32-46A0-9808-66036A8F26B1}">
      <dgm:prSet/>
      <dgm:spPr/>
      <dgm:t>
        <a:bodyPr/>
        <a:lstStyle/>
        <a:p>
          <a:endParaRPr lang="ru-RU" sz="1200">
            <a:solidFill>
              <a:schemeClr val="bg1"/>
            </a:solidFill>
          </a:endParaRPr>
        </a:p>
      </dgm:t>
    </dgm:pt>
    <dgm:pt modelId="{8E9915F8-C275-4A3A-A525-47776324CFE4}" type="sibTrans" cxnId="{3C01F996-BD32-46A0-9808-66036A8F26B1}">
      <dgm:prSet/>
      <dgm:spPr/>
      <dgm:t>
        <a:bodyPr/>
        <a:lstStyle/>
        <a:p>
          <a:endParaRPr lang="ru-RU" sz="1200">
            <a:solidFill>
              <a:schemeClr val="bg1"/>
            </a:solidFill>
          </a:endParaRPr>
        </a:p>
      </dgm:t>
    </dgm:pt>
    <dgm:pt modelId="{4AEDE5C9-A280-403C-A47D-3F2F9D95D992}">
      <dgm:prSet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effectLst>
          <a:outerShdw blurRad="63500" sx="102000" sy="102000" algn="ctr" rotWithShape="0">
            <a:prstClr val="black">
              <a:alpha val="40000"/>
            </a:prstClr>
          </a:outerShdw>
        </a:effectLst>
      </dgm:spPr>
      <dgm:t>
        <a:bodyPr/>
        <a:lstStyle/>
        <a:p>
          <a:pPr algn="l"/>
          <a:r>
            <a:rPr lang="ru-RU" sz="1200" b="1" i="0" u="none" dirty="0" smtClean="0">
              <a:solidFill>
                <a:schemeClr val="bg1"/>
              </a:solidFill>
            </a:rPr>
            <a:t>Жилищно-коммунальный комплекс и городская среда</a:t>
          </a:r>
          <a:endParaRPr lang="ru-RU" sz="1200" b="1" dirty="0">
            <a:solidFill>
              <a:schemeClr val="bg1"/>
            </a:solidFill>
          </a:endParaRPr>
        </a:p>
      </dgm:t>
    </dgm:pt>
    <dgm:pt modelId="{DD07FC96-D986-4E6F-95AA-25511F1BC33E}" type="parTrans" cxnId="{05BE9606-E700-4544-B01D-D99672203164}">
      <dgm:prSet/>
      <dgm:spPr/>
      <dgm:t>
        <a:bodyPr/>
        <a:lstStyle/>
        <a:p>
          <a:endParaRPr lang="ru-RU" sz="1200">
            <a:solidFill>
              <a:schemeClr val="bg1"/>
            </a:solidFill>
          </a:endParaRPr>
        </a:p>
      </dgm:t>
    </dgm:pt>
    <dgm:pt modelId="{4BBD2C14-1863-4436-BCE7-25A3F6907B76}" type="sibTrans" cxnId="{05BE9606-E700-4544-B01D-D99672203164}">
      <dgm:prSet/>
      <dgm:spPr/>
      <dgm:t>
        <a:bodyPr/>
        <a:lstStyle/>
        <a:p>
          <a:endParaRPr lang="ru-RU" sz="1200">
            <a:solidFill>
              <a:schemeClr val="bg1"/>
            </a:solidFill>
          </a:endParaRPr>
        </a:p>
      </dgm:t>
    </dgm:pt>
    <dgm:pt modelId="{A08F7045-99A6-4EB8-B856-42DACFCA387A}">
      <dgm:prSet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effectLst>
          <a:outerShdw blurRad="63500" sx="102000" sy="102000" algn="ctr" rotWithShape="0">
            <a:prstClr val="black">
              <a:alpha val="40000"/>
            </a:prstClr>
          </a:outerShdw>
        </a:effectLst>
      </dgm:spPr>
      <dgm:t>
        <a:bodyPr/>
        <a:lstStyle/>
        <a:p>
          <a:pPr algn="r"/>
          <a:r>
            <a:rPr lang="ru-RU" sz="1200" b="1" i="0" u="none" smtClean="0">
              <a:solidFill>
                <a:schemeClr val="bg1"/>
              </a:solidFill>
            </a:rPr>
            <a:t>53 </a:t>
          </a:r>
          <a:r>
            <a:rPr lang="ru-RU" sz="1200" b="1" i="0" u="none" dirty="0" smtClean="0">
              <a:solidFill>
                <a:schemeClr val="bg1"/>
              </a:solidFill>
            </a:rPr>
            <a:t>458,1</a:t>
          </a:r>
          <a:endParaRPr lang="ru-RU" sz="1200" b="1" dirty="0">
            <a:solidFill>
              <a:schemeClr val="bg1"/>
            </a:solidFill>
          </a:endParaRPr>
        </a:p>
      </dgm:t>
    </dgm:pt>
    <dgm:pt modelId="{CBD3872B-C4EE-4114-AF7E-AE2B2477F624}" type="parTrans" cxnId="{983A3F9A-6391-48E0-AEEE-4555B75F8B6F}">
      <dgm:prSet/>
      <dgm:spPr/>
      <dgm:t>
        <a:bodyPr/>
        <a:lstStyle/>
        <a:p>
          <a:endParaRPr lang="ru-RU" sz="1200">
            <a:solidFill>
              <a:schemeClr val="bg1"/>
            </a:solidFill>
          </a:endParaRPr>
        </a:p>
      </dgm:t>
    </dgm:pt>
    <dgm:pt modelId="{43E9940A-0DAB-4AE3-9CA8-7305F40CA47A}" type="sibTrans" cxnId="{983A3F9A-6391-48E0-AEEE-4555B75F8B6F}">
      <dgm:prSet/>
      <dgm:spPr/>
      <dgm:t>
        <a:bodyPr/>
        <a:lstStyle/>
        <a:p>
          <a:endParaRPr lang="ru-RU" sz="1200">
            <a:solidFill>
              <a:schemeClr val="bg1"/>
            </a:solidFill>
          </a:endParaRPr>
        </a:p>
      </dgm:t>
    </dgm:pt>
    <dgm:pt modelId="{461EDBED-13A2-45E9-93BB-DFBF2B174473}">
      <dgm:prSet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effectLst>
          <a:outerShdw blurRad="63500" sx="102000" sy="102000" algn="ctr" rotWithShape="0">
            <a:prstClr val="black">
              <a:alpha val="40000"/>
            </a:prstClr>
          </a:outerShdw>
        </a:effectLst>
      </dgm:spPr>
      <dgm:t>
        <a:bodyPr/>
        <a:lstStyle/>
        <a:p>
          <a:pPr algn="l"/>
          <a:r>
            <a:rPr lang="ru-RU" sz="1200" b="1" i="0" u="none" dirty="0" smtClean="0">
              <a:solidFill>
                <a:schemeClr val="bg1"/>
              </a:solidFill>
            </a:rPr>
            <a:t>Развитие гражданского общества</a:t>
          </a:r>
          <a:endParaRPr lang="ru-RU" sz="1200" b="1" dirty="0">
            <a:solidFill>
              <a:schemeClr val="bg1"/>
            </a:solidFill>
          </a:endParaRPr>
        </a:p>
      </dgm:t>
    </dgm:pt>
    <dgm:pt modelId="{56BDD7C1-6604-4A77-9231-5D35B730C575}" type="parTrans" cxnId="{A28E59CD-154B-4004-97EE-207020944460}">
      <dgm:prSet/>
      <dgm:spPr/>
      <dgm:t>
        <a:bodyPr/>
        <a:lstStyle/>
        <a:p>
          <a:endParaRPr lang="ru-RU" sz="1200">
            <a:solidFill>
              <a:schemeClr val="bg1"/>
            </a:solidFill>
          </a:endParaRPr>
        </a:p>
      </dgm:t>
    </dgm:pt>
    <dgm:pt modelId="{80A22A79-7D4D-432D-8F03-10719BE5E326}" type="sibTrans" cxnId="{A28E59CD-154B-4004-97EE-207020944460}">
      <dgm:prSet/>
      <dgm:spPr/>
      <dgm:t>
        <a:bodyPr/>
        <a:lstStyle/>
        <a:p>
          <a:endParaRPr lang="ru-RU" sz="1200">
            <a:solidFill>
              <a:schemeClr val="bg1"/>
            </a:solidFill>
          </a:endParaRPr>
        </a:p>
      </dgm:t>
    </dgm:pt>
    <dgm:pt modelId="{18611E7A-D0F7-4BD4-8645-D599BB9B0993}">
      <dgm:prSet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effectLst>
          <a:outerShdw blurRad="63500" sx="102000" sy="102000" algn="ctr" rotWithShape="0">
            <a:prstClr val="black">
              <a:alpha val="40000"/>
            </a:prstClr>
          </a:outerShdw>
        </a:effectLst>
      </dgm:spPr>
      <dgm:t>
        <a:bodyPr/>
        <a:lstStyle/>
        <a:p>
          <a:pPr algn="r"/>
          <a:r>
            <a:rPr lang="ru-RU" sz="1200" b="1" i="0" u="none" dirty="0" smtClean="0">
              <a:solidFill>
                <a:schemeClr val="bg1"/>
              </a:solidFill>
            </a:rPr>
            <a:t>37 372,5</a:t>
          </a:r>
          <a:endParaRPr lang="ru-RU" sz="1200" b="1" dirty="0">
            <a:solidFill>
              <a:schemeClr val="bg1"/>
            </a:solidFill>
          </a:endParaRPr>
        </a:p>
      </dgm:t>
    </dgm:pt>
    <dgm:pt modelId="{A0B19EE6-DE56-4BD6-B6FE-A0E7C94CC8B5}" type="parTrans" cxnId="{158C8687-A053-4DC0-A0B2-22AEF4B92CEC}">
      <dgm:prSet/>
      <dgm:spPr/>
      <dgm:t>
        <a:bodyPr/>
        <a:lstStyle/>
        <a:p>
          <a:endParaRPr lang="ru-RU" sz="1200">
            <a:solidFill>
              <a:schemeClr val="bg1"/>
            </a:solidFill>
          </a:endParaRPr>
        </a:p>
      </dgm:t>
    </dgm:pt>
    <dgm:pt modelId="{9E9CD0C2-EF97-4E51-AA3E-0F33CDA47454}" type="sibTrans" cxnId="{158C8687-A053-4DC0-A0B2-22AEF4B92CEC}">
      <dgm:prSet/>
      <dgm:spPr/>
      <dgm:t>
        <a:bodyPr/>
        <a:lstStyle/>
        <a:p>
          <a:endParaRPr lang="ru-RU" sz="1200">
            <a:solidFill>
              <a:schemeClr val="bg1"/>
            </a:solidFill>
          </a:endParaRPr>
        </a:p>
      </dgm:t>
    </dgm:pt>
    <dgm:pt modelId="{24A69CF5-069C-4B55-BB43-4A29E5C6DFCC}">
      <dgm:prSet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effectLst>
          <a:outerShdw blurRad="63500" sx="102000" sy="102000" algn="ctr" rotWithShape="0">
            <a:prstClr val="black">
              <a:alpha val="40000"/>
            </a:prstClr>
          </a:outerShdw>
        </a:effectLst>
      </dgm:spPr>
      <dgm:t>
        <a:bodyPr/>
        <a:lstStyle/>
        <a:p>
          <a:pPr algn="l"/>
          <a:r>
            <a:rPr lang="ru-RU" sz="1200" b="1" i="0" u="none" dirty="0" smtClean="0">
              <a:solidFill>
                <a:schemeClr val="bg1"/>
              </a:solidFill>
            </a:rPr>
            <a:t>Управление муниципальным имуществом</a:t>
          </a:r>
          <a:endParaRPr lang="ru-RU" sz="1200" b="1" dirty="0">
            <a:solidFill>
              <a:schemeClr val="bg1"/>
            </a:solidFill>
          </a:endParaRPr>
        </a:p>
      </dgm:t>
    </dgm:pt>
    <dgm:pt modelId="{8C94D01A-8BC7-4066-B0CC-C2125445A59C}" type="parTrans" cxnId="{84CC339A-CFEA-42EC-8D5F-CF9B83CEFD66}">
      <dgm:prSet/>
      <dgm:spPr/>
      <dgm:t>
        <a:bodyPr/>
        <a:lstStyle/>
        <a:p>
          <a:endParaRPr lang="ru-RU" sz="1200">
            <a:solidFill>
              <a:schemeClr val="bg1"/>
            </a:solidFill>
          </a:endParaRPr>
        </a:p>
      </dgm:t>
    </dgm:pt>
    <dgm:pt modelId="{7F3E352B-1DAE-4DFA-9726-29D023DB13FF}" type="sibTrans" cxnId="{84CC339A-CFEA-42EC-8D5F-CF9B83CEFD66}">
      <dgm:prSet/>
      <dgm:spPr/>
      <dgm:t>
        <a:bodyPr/>
        <a:lstStyle/>
        <a:p>
          <a:endParaRPr lang="ru-RU" sz="1200">
            <a:solidFill>
              <a:schemeClr val="bg1"/>
            </a:solidFill>
          </a:endParaRPr>
        </a:p>
      </dgm:t>
    </dgm:pt>
    <dgm:pt modelId="{B869F3EA-5044-497D-A12E-AC68DBC51D8A}">
      <dgm:prSet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effectLst>
          <a:outerShdw blurRad="63500" sx="102000" sy="102000" algn="ctr" rotWithShape="0">
            <a:prstClr val="black">
              <a:alpha val="40000"/>
            </a:prstClr>
          </a:outerShdw>
        </a:effectLst>
      </dgm:spPr>
      <dgm:t>
        <a:bodyPr/>
        <a:lstStyle/>
        <a:p>
          <a:pPr algn="r"/>
          <a:r>
            <a:rPr lang="ru-RU" sz="1200" b="1" i="0" u="none" smtClean="0">
              <a:solidFill>
                <a:schemeClr val="bg1"/>
              </a:solidFill>
            </a:rPr>
            <a:t>29 </a:t>
          </a:r>
          <a:r>
            <a:rPr lang="ru-RU" sz="1200" b="1" i="0" u="none" dirty="0" smtClean="0">
              <a:solidFill>
                <a:schemeClr val="bg1"/>
              </a:solidFill>
            </a:rPr>
            <a:t>928,5</a:t>
          </a:r>
          <a:endParaRPr lang="ru-RU" sz="1200" b="1" dirty="0">
            <a:solidFill>
              <a:schemeClr val="bg1"/>
            </a:solidFill>
          </a:endParaRPr>
        </a:p>
      </dgm:t>
    </dgm:pt>
    <dgm:pt modelId="{F3955BB6-48A9-4314-AF3F-85FCBD6E875F}" type="parTrans" cxnId="{5E215BDD-A75C-41B2-B88B-5385D6A58317}">
      <dgm:prSet/>
      <dgm:spPr/>
      <dgm:t>
        <a:bodyPr/>
        <a:lstStyle/>
        <a:p>
          <a:endParaRPr lang="ru-RU" sz="1200">
            <a:solidFill>
              <a:schemeClr val="bg1"/>
            </a:solidFill>
          </a:endParaRPr>
        </a:p>
      </dgm:t>
    </dgm:pt>
    <dgm:pt modelId="{F796617A-F93F-4D3A-8D0E-130C4E103132}" type="sibTrans" cxnId="{5E215BDD-A75C-41B2-B88B-5385D6A58317}">
      <dgm:prSet/>
      <dgm:spPr/>
      <dgm:t>
        <a:bodyPr/>
        <a:lstStyle/>
        <a:p>
          <a:endParaRPr lang="ru-RU" sz="1200">
            <a:solidFill>
              <a:schemeClr val="bg1"/>
            </a:solidFill>
          </a:endParaRPr>
        </a:p>
      </dgm:t>
    </dgm:pt>
    <dgm:pt modelId="{6F2B51C6-DB98-46A8-B3D1-9F9346B9F88C}">
      <dgm:prSet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effectLst>
          <a:outerShdw blurRad="63500" sx="102000" sy="102000" algn="ctr" rotWithShape="0">
            <a:prstClr val="black">
              <a:alpha val="40000"/>
            </a:prstClr>
          </a:outerShdw>
        </a:effectLst>
      </dgm:spPr>
      <dgm:t>
        <a:bodyPr/>
        <a:lstStyle/>
        <a:p>
          <a:pPr algn="l"/>
          <a:r>
            <a:rPr lang="ru-RU" sz="1200" b="1" i="0" u="none" dirty="0" smtClean="0">
              <a:solidFill>
                <a:schemeClr val="bg1"/>
              </a:solidFill>
            </a:rPr>
            <a:t>Управление муниципальными финансами	</a:t>
          </a:r>
          <a:endParaRPr lang="ru-RU" sz="1200" b="1" dirty="0">
            <a:solidFill>
              <a:schemeClr val="bg1"/>
            </a:solidFill>
          </a:endParaRPr>
        </a:p>
      </dgm:t>
    </dgm:pt>
    <dgm:pt modelId="{96C98EBC-6D63-49C4-9BC9-564F29B1248A}" type="parTrans" cxnId="{76BFF66C-85E1-45E4-B5EA-8C5B1223B381}">
      <dgm:prSet/>
      <dgm:spPr/>
      <dgm:t>
        <a:bodyPr/>
        <a:lstStyle/>
        <a:p>
          <a:endParaRPr lang="ru-RU" sz="1200">
            <a:solidFill>
              <a:schemeClr val="bg1"/>
            </a:solidFill>
          </a:endParaRPr>
        </a:p>
      </dgm:t>
    </dgm:pt>
    <dgm:pt modelId="{0C359AF1-AA85-401F-9552-80977A6E3BA0}" type="sibTrans" cxnId="{76BFF66C-85E1-45E4-B5EA-8C5B1223B381}">
      <dgm:prSet/>
      <dgm:spPr/>
      <dgm:t>
        <a:bodyPr/>
        <a:lstStyle/>
        <a:p>
          <a:endParaRPr lang="ru-RU" sz="1200">
            <a:solidFill>
              <a:schemeClr val="bg1"/>
            </a:solidFill>
          </a:endParaRPr>
        </a:p>
      </dgm:t>
    </dgm:pt>
    <dgm:pt modelId="{AD81405C-80CC-4513-A1CA-D80E2E9DCEED}">
      <dgm:prSet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effectLst>
          <a:outerShdw blurRad="63500" sx="102000" sy="102000" algn="ctr" rotWithShape="0">
            <a:prstClr val="black">
              <a:alpha val="40000"/>
            </a:prstClr>
          </a:outerShdw>
        </a:effectLst>
      </dgm:spPr>
      <dgm:t>
        <a:bodyPr/>
        <a:lstStyle/>
        <a:p>
          <a:pPr algn="r"/>
          <a:r>
            <a:rPr lang="ru-RU" sz="1200" b="1" i="0" u="none" smtClean="0">
              <a:solidFill>
                <a:schemeClr val="bg1"/>
              </a:solidFill>
            </a:rPr>
            <a:t>27 </a:t>
          </a:r>
          <a:r>
            <a:rPr lang="ru-RU" sz="1200" b="1" i="0" u="none" dirty="0" smtClean="0">
              <a:solidFill>
                <a:schemeClr val="bg1"/>
              </a:solidFill>
            </a:rPr>
            <a:t>309,8</a:t>
          </a:r>
          <a:endParaRPr lang="ru-RU" sz="1200" b="1" dirty="0">
            <a:solidFill>
              <a:schemeClr val="bg1"/>
            </a:solidFill>
          </a:endParaRPr>
        </a:p>
      </dgm:t>
    </dgm:pt>
    <dgm:pt modelId="{E7517974-849E-43A1-878A-0C385A451B98}" type="parTrans" cxnId="{E5843A7D-3640-40A4-8C3C-E69DBB0C25C9}">
      <dgm:prSet/>
      <dgm:spPr/>
      <dgm:t>
        <a:bodyPr/>
        <a:lstStyle/>
        <a:p>
          <a:endParaRPr lang="ru-RU" sz="1200">
            <a:solidFill>
              <a:schemeClr val="bg1"/>
            </a:solidFill>
          </a:endParaRPr>
        </a:p>
      </dgm:t>
    </dgm:pt>
    <dgm:pt modelId="{9EBB3232-FAB5-46D0-A6D4-272E661597CC}" type="sibTrans" cxnId="{E5843A7D-3640-40A4-8C3C-E69DBB0C25C9}">
      <dgm:prSet/>
      <dgm:spPr/>
      <dgm:t>
        <a:bodyPr/>
        <a:lstStyle/>
        <a:p>
          <a:endParaRPr lang="ru-RU" sz="1200">
            <a:solidFill>
              <a:schemeClr val="bg1"/>
            </a:solidFill>
          </a:endParaRPr>
        </a:p>
      </dgm:t>
    </dgm:pt>
    <dgm:pt modelId="{5196B956-7724-40E2-B56A-C15239631D60}">
      <dgm:prSet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effectLst>
          <a:outerShdw blurRad="63500" sx="102000" sy="102000" algn="ctr" rotWithShape="0">
            <a:prstClr val="black">
              <a:alpha val="40000"/>
            </a:prstClr>
          </a:outerShdw>
        </a:effectLst>
      </dgm:spPr>
      <dgm:t>
        <a:bodyPr/>
        <a:lstStyle/>
        <a:p>
          <a:pPr algn="l"/>
          <a:r>
            <a:rPr lang="ru-RU" sz="1200" b="1" i="0" u="none" dirty="0" smtClean="0">
              <a:solidFill>
                <a:schemeClr val="bg1"/>
              </a:solidFill>
            </a:rPr>
            <a:t>Безопасность жизнедеятельности</a:t>
          </a:r>
          <a:endParaRPr lang="ru-RU" sz="1200" b="1" dirty="0">
            <a:solidFill>
              <a:schemeClr val="bg1"/>
            </a:solidFill>
          </a:endParaRPr>
        </a:p>
      </dgm:t>
    </dgm:pt>
    <dgm:pt modelId="{090A15BE-4F0B-4AA8-A32A-19F9F870FA60}" type="parTrans" cxnId="{1B822A02-5054-42FE-A07B-1666BF01C25C}">
      <dgm:prSet/>
      <dgm:spPr/>
      <dgm:t>
        <a:bodyPr/>
        <a:lstStyle/>
        <a:p>
          <a:endParaRPr lang="ru-RU" sz="1200">
            <a:solidFill>
              <a:schemeClr val="bg1"/>
            </a:solidFill>
          </a:endParaRPr>
        </a:p>
      </dgm:t>
    </dgm:pt>
    <dgm:pt modelId="{30B37826-906F-48D1-8CF1-DFAF58F8C277}" type="sibTrans" cxnId="{1B822A02-5054-42FE-A07B-1666BF01C25C}">
      <dgm:prSet/>
      <dgm:spPr/>
      <dgm:t>
        <a:bodyPr/>
        <a:lstStyle/>
        <a:p>
          <a:endParaRPr lang="ru-RU" sz="1200">
            <a:solidFill>
              <a:schemeClr val="bg1"/>
            </a:solidFill>
          </a:endParaRPr>
        </a:p>
      </dgm:t>
    </dgm:pt>
    <dgm:pt modelId="{0B35FD0D-BE09-4D96-8C7C-2FEB0B3A6F9E}">
      <dgm:prSet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effectLst>
          <a:outerShdw blurRad="63500" sx="102000" sy="102000" algn="ctr" rotWithShape="0">
            <a:prstClr val="black">
              <a:alpha val="40000"/>
            </a:prstClr>
          </a:outerShdw>
        </a:effectLst>
      </dgm:spPr>
      <dgm:t>
        <a:bodyPr/>
        <a:lstStyle/>
        <a:p>
          <a:pPr algn="r"/>
          <a:r>
            <a:rPr lang="ru-RU" sz="1200" b="1" i="0" u="none" smtClean="0">
              <a:solidFill>
                <a:schemeClr val="bg1"/>
              </a:solidFill>
            </a:rPr>
            <a:t>23 </a:t>
          </a:r>
          <a:r>
            <a:rPr lang="ru-RU" sz="1200" b="1" i="0" u="none" dirty="0" smtClean="0">
              <a:solidFill>
                <a:schemeClr val="bg1"/>
              </a:solidFill>
            </a:rPr>
            <a:t>119,0</a:t>
          </a:r>
          <a:endParaRPr lang="ru-RU" sz="1200" b="1" dirty="0">
            <a:solidFill>
              <a:schemeClr val="bg1"/>
            </a:solidFill>
          </a:endParaRPr>
        </a:p>
      </dgm:t>
    </dgm:pt>
    <dgm:pt modelId="{A77B57F4-B0A4-4342-90F0-2E2D22A62DD2}" type="parTrans" cxnId="{1B4FB145-1536-4C28-8571-ECC54B6EEF32}">
      <dgm:prSet/>
      <dgm:spPr/>
      <dgm:t>
        <a:bodyPr/>
        <a:lstStyle/>
        <a:p>
          <a:endParaRPr lang="ru-RU" sz="1200">
            <a:solidFill>
              <a:schemeClr val="bg1"/>
            </a:solidFill>
          </a:endParaRPr>
        </a:p>
      </dgm:t>
    </dgm:pt>
    <dgm:pt modelId="{2FBCEF12-F189-4B34-9DAE-6685F6E9BD68}" type="sibTrans" cxnId="{1B4FB145-1536-4C28-8571-ECC54B6EEF32}">
      <dgm:prSet/>
      <dgm:spPr/>
      <dgm:t>
        <a:bodyPr/>
        <a:lstStyle/>
        <a:p>
          <a:endParaRPr lang="ru-RU" sz="1200">
            <a:solidFill>
              <a:schemeClr val="bg1"/>
            </a:solidFill>
          </a:endParaRPr>
        </a:p>
      </dgm:t>
    </dgm:pt>
    <dgm:pt modelId="{1465DEBD-695A-4690-A34A-1A3AEC6B6534}">
      <dgm:prSet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effectLst>
          <a:outerShdw blurRad="63500" sx="102000" sy="102000" algn="ctr" rotWithShape="0">
            <a:prstClr val="black">
              <a:alpha val="40000"/>
            </a:prstClr>
          </a:outerShdw>
        </a:effectLst>
      </dgm:spPr>
      <dgm:t>
        <a:bodyPr/>
        <a:lstStyle/>
        <a:p>
          <a:pPr algn="l"/>
          <a:r>
            <a:rPr lang="ru-RU" sz="1200" b="1" i="0" u="none" dirty="0" smtClean="0">
              <a:solidFill>
                <a:schemeClr val="bg1"/>
              </a:solidFill>
            </a:rPr>
            <a:t>Поддержка занятости населения</a:t>
          </a:r>
          <a:endParaRPr lang="ru-RU" sz="1200" b="1" dirty="0">
            <a:solidFill>
              <a:schemeClr val="bg1"/>
            </a:solidFill>
          </a:endParaRPr>
        </a:p>
      </dgm:t>
    </dgm:pt>
    <dgm:pt modelId="{EAD4FC8E-682E-4901-8817-54D792933CE7}" type="parTrans" cxnId="{961A53D6-D5FC-4DFF-8311-6FCFE7CE4ECA}">
      <dgm:prSet/>
      <dgm:spPr/>
      <dgm:t>
        <a:bodyPr/>
        <a:lstStyle/>
        <a:p>
          <a:endParaRPr lang="ru-RU" sz="1200">
            <a:solidFill>
              <a:schemeClr val="bg1"/>
            </a:solidFill>
          </a:endParaRPr>
        </a:p>
      </dgm:t>
    </dgm:pt>
    <dgm:pt modelId="{E80F25DA-7F1B-4DC0-B3C4-AAC5ACA04110}" type="sibTrans" cxnId="{961A53D6-D5FC-4DFF-8311-6FCFE7CE4ECA}">
      <dgm:prSet/>
      <dgm:spPr/>
      <dgm:t>
        <a:bodyPr/>
        <a:lstStyle/>
        <a:p>
          <a:endParaRPr lang="ru-RU" sz="1200">
            <a:solidFill>
              <a:schemeClr val="bg1"/>
            </a:solidFill>
          </a:endParaRPr>
        </a:p>
      </dgm:t>
    </dgm:pt>
    <dgm:pt modelId="{E8A16729-D190-485B-9F2B-556ABA372FB3}">
      <dgm:prSet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effectLst>
          <a:outerShdw blurRad="63500" sx="102000" sy="102000" algn="ctr" rotWithShape="0">
            <a:prstClr val="black">
              <a:alpha val="40000"/>
            </a:prstClr>
          </a:outerShdw>
        </a:effectLst>
      </dgm:spPr>
      <dgm:t>
        <a:bodyPr/>
        <a:lstStyle/>
        <a:p>
          <a:pPr algn="r"/>
          <a:r>
            <a:rPr lang="ru-RU" sz="1200" b="1" i="0" u="none" smtClean="0">
              <a:solidFill>
                <a:schemeClr val="bg1"/>
              </a:solidFill>
            </a:rPr>
            <a:t>12 </a:t>
          </a:r>
          <a:r>
            <a:rPr lang="ru-RU" sz="1200" b="1" i="0" u="none" dirty="0" smtClean="0">
              <a:solidFill>
                <a:schemeClr val="bg1"/>
              </a:solidFill>
            </a:rPr>
            <a:t>292,5</a:t>
          </a:r>
          <a:endParaRPr lang="ru-RU" sz="1200" b="1" dirty="0">
            <a:solidFill>
              <a:schemeClr val="bg1"/>
            </a:solidFill>
          </a:endParaRPr>
        </a:p>
      </dgm:t>
    </dgm:pt>
    <dgm:pt modelId="{61148112-4F9B-4EE8-BD54-EC841CA4949F}" type="parTrans" cxnId="{91D69029-52C6-4833-A8B0-1DA97FF4BCA5}">
      <dgm:prSet/>
      <dgm:spPr/>
      <dgm:t>
        <a:bodyPr/>
        <a:lstStyle/>
        <a:p>
          <a:endParaRPr lang="ru-RU" sz="1200">
            <a:solidFill>
              <a:schemeClr val="bg1"/>
            </a:solidFill>
          </a:endParaRPr>
        </a:p>
      </dgm:t>
    </dgm:pt>
    <dgm:pt modelId="{B060FCB5-ACA7-4023-AED6-425F1F5C95AE}" type="sibTrans" cxnId="{91D69029-52C6-4833-A8B0-1DA97FF4BCA5}">
      <dgm:prSet/>
      <dgm:spPr/>
      <dgm:t>
        <a:bodyPr/>
        <a:lstStyle/>
        <a:p>
          <a:endParaRPr lang="ru-RU" sz="1200">
            <a:solidFill>
              <a:schemeClr val="bg1"/>
            </a:solidFill>
          </a:endParaRPr>
        </a:p>
      </dgm:t>
    </dgm:pt>
    <dgm:pt modelId="{69B49EE1-42FB-4C7A-825F-31E63FF507C4}">
      <dgm:prSet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effectLst>
          <a:outerShdw blurRad="63500" sx="102000" sy="102000" algn="ctr" rotWithShape="0">
            <a:prstClr val="black">
              <a:alpha val="40000"/>
            </a:prstClr>
          </a:outerShdw>
        </a:effectLst>
      </dgm:spPr>
      <dgm:t>
        <a:bodyPr/>
        <a:lstStyle/>
        <a:p>
          <a:pPr algn="l"/>
          <a:r>
            <a:rPr lang="ru-RU" sz="1200" b="1" i="0" u="none" dirty="0" smtClean="0">
              <a:solidFill>
                <a:schemeClr val="bg1"/>
              </a:solidFill>
            </a:rPr>
            <a:t>Развитие агропромышленного комплекса</a:t>
          </a:r>
          <a:endParaRPr lang="ru-RU" sz="1200" b="1" dirty="0">
            <a:solidFill>
              <a:schemeClr val="bg1"/>
            </a:solidFill>
          </a:endParaRPr>
        </a:p>
      </dgm:t>
    </dgm:pt>
    <dgm:pt modelId="{FC90DD8A-284E-4E61-A887-1EA2D78E6D8D}" type="parTrans" cxnId="{51FA4001-F99D-440C-86A7-60AA4DF71701}">
      <dgm:prSet/>
      <dgm:spPr/>
      <dgm:t>
        <a:bodyPr/>
        <a:lstStyle/>
        <a:p>
          <a:endParaRPr lang="ru-RU" sz="1200">
            <a:solidFill>
              <a:schemeClr val="bg1"/>
            </a:solidFill>
          </a:endParaRPr>
        </a:p>
      </dgm:t>
    </dgm:pt>
    <dgm:pt modelId="{6BBFBD09-98F0-46B6-BC84-9090060331B0}" type="sibTrans" cxnId="{51FA4001-F99D-440C-86A7-60AA4DF71701}">
      <dgm:prSet/>
      <dgm:spPr/>
      <dgm:t>
        <a:bodyPr/>
        <a:lstStyle/>
        <a:p>
          <a:endParaRPr lang="ru-RU" sz="1200">
            <a:solidFill>
              <a:schemeClr val="bg1"/>
            </a:solidFill>
          </a:endParaRPr>
        </a:p>
      </dgm:t>
    </dgm:pt>
    <dgm:pt modelId="{59A416B1-C92D-4860-85CA-BB5C63C2BB4A}">
      <dgm:prSet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effectLst>
          <a:outerShdw blurRad="63500" sx="102000" sy="102000" algn="ctr" rotWithShape="0">
            <a:prstClr val="black">
              <a:alpha val="40000"/>
            </a:prstClr>
          </a:outerShdw>
        </a:effectLst>
      </dgm:spPr>
      <dgm:t>
        <a:bodyPr/>
        <a:lstStyle/>
        <a:p>
          <a:pPr algn="r"/>
          <a:r>
            <a:rPr lang="ru-RU" sz="1200" b="1" i="0" u="none" smtClean="0">
              <a:solidFill>
                <a:schemeClr val="bg1"/>
              </a:solidFill>
            </a:rPr>
            <a:t>11 </a:t>
          </a:r>
          <a:r>
            <a:rPr lang="ru-RU" sz="1200" b="1" i="0" u="none" dirty="0" smtClean="0">
              <a:solidFill>
                <a:schemeClr val="bg1"/>
              </a:solidFill>
            </a:rPr>
            <a:t>856,7</a:t>
          </a:r>
          <a:endParaRPr lang="ru-RU" sz="1200" b="1" dirty="0">
            <a:solidFill>
              <a:schemeClr val="bg1"/>
            </a:solidFill>
          </a:endParaRPr>
        </a:p>
      </dgm:t>
    </dgm:pt>
    <dgm:pt modelId="{132BD55C-7CD4-43D3-99BC-E24611CB61C4}" type="parTrans" cxnId="{8053B6A6-E854-45E7-85E8-84B0AE682B36}">
      <dgm:prSet/>
      <dgm:spPr/>
      <dgm:t>
        <a:bodyPr/>
        <a:lstStyle/>
        <a:p>
          <a:endParaRPr lang="ru-RU" sz="1200">
            <a:solidFill>
              <a:schemeClr val="bg1"/>
            </a:solidFill>
          </a:endParaRPr>
        </a:p>
      </dgm:t>
    </dgm:pt>
    <dgm:pt modelId="{7D841147-631E-4D77-9D27-079A9DA6C91A}" type="sibTrans" cxnId="{8053B6A6-E854-45E7-85E8-84B0AE682B36}">
      <dgm:prSet/>
      <dgm:spPr/>
      <dgm:t>
        <a:bodyPr/>
        <a:lstStyle/>
        <a:p>
          <a:endParaRPr lang="ru-RU" sz="1200">
            <a:solidFill>
              <a:schemeClr val="bg1"/>
            </a:solidFill>
          </a:endParaRPr>
        </a:p>
      </dgm:t>
    </dgm:pt>
    <dgm:pt modelId="{D0020CF3-CB9E-4650-9FFA-9485DA3907B0}">
      <dgm:prSet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effectLst>
          <a:outerShdw blurRad="63500" sx="102000" sy="102000" algn="ctr" rotWithShape="0">
            <a:prstClr val="black">
              <a:alpha val="40000"/>
            </a:prstClr>
          </a:outerShdw>
        </a:effectLst>
      </dgm:spPr>
      <dgm:t>
        <a:bodyPr/>
        <a:lstStyle/>
        <a:p>
          <a:pPr algn="l"/>
          <a:r>
            <a:rPr lang="ru-RU" sz="1200" b="1" i="0" u="none" dirty="0" smtClean="0">
              <a:solidFill>
                <a:schemeClr val="bg1"/>
              </a:solidFill>
            </a:rPr>
            <a:t>Укрепление </a:t>
          </a:r>
          <a:r>
            <a:rPr lang="ru-RU" sz="1200" b="1" i="0" u="none" dirty="0" err="1" smtClean="0">
              <a:solidFill>
                <a:schemeClr val="bg1"/>
              </a:solidFill>
            </a:rPr>
            <a:t>межнац</a:t>
          </a:r>
          <a:r>
            <a:rPr lang="ru-RU" sz="1200" b="1" i="0" u="none" dirty="0" smtClean="0">
              <a:solidFill>
                <a:schemeClr val="bg1"/>
              </a:solidFill>
            </a:rPr>
            <a:t>. согласия, профилактика экстремизма</a:t>
          </a:r>
          <a:endParaRPr lang="ru-RU" sz="1200" b="1" dirty="0">
            <a:solidFill>
              <a:schemeClr val="bg1"/>
            </a:solidFill>
          </a:endParaRPr>
        </a:p>
      </dgm:t>
    </dgm:pt>
    <dgm:pt modelId="{0FADE835-3614-4056-8D15-F68FF1740B24}" type="parTrans" cxnId="{4AF4DB22-A59F-4026-A9E7-F640E8C1173E}">
      <dgm:prSet/>
      <dgm:spPr/>
      <dgm:t>
        <a:bodyPr/>
        <a:lstStyle/>
        <a:p>
          <a:endParaRPr lang="ru-RU" sz="1200">
            <a:solidFill>
              <a:schemeClr val="bg1"/>
            </a:solidFill>
          </a:endParaRPr>
        </a:p>
      </dgm:t>
    </dgm:pt>
    <dgm:pt modelId="{7F977272-69A5-42D4-941D-5E72094489EC}" type="sibTrans" cxnId="{4AF4DB22-A59F-4026-A9E7-F640E8C1173E}">
      <dgm:prSet/>
      <dgm:spPr/>
      <dgm:t>
        <a:bodyPr/>
        <a:lstStyle/>
        <a:p>
          <a:endParaRPr lang="ru-RU" sz="1200">
            <a:solidFill>
              <a:schemeClr val="bg1"/>
            </a:solidFill>
          </a:endParaRPr>
        </a:p>
      </dgm:t>
    </dgm:pt>
    <dgm:pt modelId="{B139685E-F102-48C0-B973-BC280087975B}">
      <dgm:prSet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effectLst>
          <a:outerShdw blurRad="63500" sx="102000" sy="102000" algn="ctr" rotWithShape="0">
            <a:prstClr val="black">
              <a:alpha val="40000"/>
            </a:prstClr>
          </a:outerShdw>
        </a:effectLst>
      </dgm:spPr>
      <dgm:t>
        <a:bodyPr/>
        <a:lstStyle/>
        <a:p>
          <a:pPr algn="r"/>
          <a:r>
            <a:rPr lang="ru-RU" sz="1200" b="1" i="0" u="none" smtClean="0">
              <a:solidFill>
                <a:schemeClr val="bg1"/>
              </a:solidFill>
            </a:rPr>
            <a:t>266,8</a:t>
          </a:r>
          <a:endParaRPr lang="ru-RU" sz="1200" b="1" dirty="0">
            <a:solidFill>
              <a:schemeClr val="bg1"/>
            </a:solidFill>
          </a:endParaRPr>
        </a:p>
      </dgm:t>
    </dgm:pt>
    <dgm:pt modelId="{B70ABB34-10B1-48B5-92FF-6D9F3BB38686}" type="parTrans" cxnId="{EE730021-94DA-481C-8C4F-881FF10C16E8}">
      <dgm:prSet/>
      <dgm:spPr/>
      <dgm:t>
        <a:bodyPr/>
        <a:lstStyle/>
        <a:p>
          <a:endParaRPr lang="ru-RU" sz="1200">
            <a:solidFill>
              <a:schemeClr val="bg1"/>
            </a:solidFill>
          </a:endParaRPr>
        </a:p>
      </dgm:t>
    </dgm:pt>
    <dgm:pt modelId="{E369E37C-85B1-4091-834C-34874355FA03}" type="sibTrans" cxnId="{EE730021-94DA-481C-8C4F-881FF10C16E8}">
      <dgm:prSet/>
      <dgm:spPr/>
      <dgm:t>
        <a:bodyPr/>
        <a:lstStyle/>
        <a:p>
          <a:endParaRPr lang="ru-RU" sz="1200">
            <a:solidFill>
              <a:schemeClr val="bg1"/>
            </a:solidFill>
          </a:endParaRPr>
        </a:p>
      </dgm:t>
    </dgm:pt>
    <dgm:pt modelId="{6DBEF65E-51A6-41AB-895A-881E701D0946}">
      <dgm:prSet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effectLst>
          <a:outerShdw blurRad="63500" sx="102000" sy="102000" algn="ctr" rotWithShape="0">
            <a:prstClr val="black">
              <a:alpha val="40000"/>
            </a:prstClr>
          </a:outerShdw>
        </a:effectLst>
      </dgm:spPr>
      <dgm:t>
        <a:bodyPr/>
        <a:lstStyle/>
        <a:p>
          <a:pPr algn="r"/>
          <a:r>
            <a:rPr lang="ru-RU" sz="1200" b="1" i="0" u="none" smtClean="0">
              <a:solidFill>
                <a:schemeClr val="bg1"/>
              </a:solidFill>
            </a:rPr>
            <a:t>2 </a:t>
          </a:r>
          <a:r>
            <a:rPr lang="ru-RU" sz="1200" b="1" i="0" u="none" dirty="0" smtClean="0">
              <a:solidFill>
                <a:schemeClr val="bg1"/>
              </a:solidFill>
            </a:rPr>
            <a:t>120,7</a:t>
          </a:r>
          <a:endParaRPr lang="ru-RU" sz="1200" b="1" dirty="0">
            <a:solidFill>
              <a:schemeClr val="bg1"/>
            </a:solidFill>
          </a:endParaRPr>
        </a:p>
      </dgm:t>
    </dgm:pt>
    <dgm:pt modelId="{1DC0468B-916D-4E3D-B6B2-AC4AE405C0DB}" type="parTrans" cxnId="{8307394E-393C-4105-8944-49EC9503D927}">
      <dgm:prSet/>
      <dgm:spPr/>
      <dgm:t>
        <a:bodyPr/>
        <a:lstStyle/>
        <a:p>
          <a:endParaRPr lang="ru-RU" sz="1200">
            <a:solidFill>
              <a:schemeClr val="bg1"/>
            </a:solidFill>
          </a:endParaRPr>
        </a:p>
      </dgm:t>
    </dgm:pt>
    <dgm:pt modelId="{8E2A7BC0-CF7F-4817-818E-CC47722C455B}" type="sibTrans" cxnId="{8307394E-393C-4105-8944-49EC9503D927}">
      <dgm:prSet/>
      <dgm:spPr/>
      <dgm:t>
        <a:bodyPr/>
        <a:lstStyle/>
        <a:p>
          <a:endParaRPr lang="ru-RU" sz="1200">
            <a:solidFill>
              <a:schemeClr val="bg1"/>
            </a:solidFill>
          </a:endParaRPr>
        </a:p>
      </dgm:t>
    </dgm:pt>
    <dgm:pt modelId="{4503C4F0-F0AC-4C5B-B019-D4CE416BDCB7}">
      <dgm:prSet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effectLst>
          <a:outerShdw blurRad="63500" sx="102000" sy="102000" algn="ctr" rotWithShape="0">
            <a:prstClr val="black">
              <a:alpha val="40000"/>
            </a:prstClr>
          </a:outerShdw>
        </a:effectLst>
      </dgm:spPr>
      <dgm:t>
        <a:bodyPr/>
        <a:lstStyle/>
        <a:p>
          <a:pPr algn="l"/>
          <a:r>
            <a:rPr lang="ru-RU" sz="1200" b="1" i="0" u="none" dirty="0" smtClean="0">
              <a:solidFill>
                <a:schemeClr val="bg1"/>
              </a:solidFill>
            </a:rPr>
            <a:t>Устойчивое развитие коренных народов Севера</a:t>
          </a:r>
          <a:endParaRPr lang="ru-RU" sz="1200" b="1" dirty="0">
            <a:solidFill>
              <a:schemeClr val="bg1"/>
            </a:solidFill>
          </a:endParaRPr>
        </a:p>
      </dgm:t>
    </dgm:pt>
    <dgm:pt modelId="{308488B0-058B-4AE7-B923-F7C69B13BD66}" type="parTrans" cxnId="{3D08F534-206B-4EBB-8CBB-856D72B2F5F1}">
      <dgm:prSet/>
      <dgm:spPr/>
      <dgm:t>
        <a:bodyPr/>
        <a:lstStyle/>
        <a:p>
          <a:endParaRPr lang="ru-RU" sz="1200">
            <a:solidFill>
              <a:schemeClr val="bg1"/>
            </a:solidFill>
          </a:endParaRPr>
        </a:p>
      </dgm:t>
    </dgm:pt>
    <dgm:pt modelId="{AC268B22-B5CA-4334-834A-BEA04412F518}" type="sibTrans" cxnId="{3D08F534-206B-4EBB-8CBB-856D72B2F5F1}">
      <dgm:prSet/>
      <dgm:spPr/>
      <dgm:t>
        <a:bodyPr/>
        <a:lstStyle/>
        <a:p>
          <a:endParaRPr lang="ru-RU" sz="1200">
            <a:solidFill>
              <a:schemeClr val="bg1"/>
            </a:solidFill>
          </a:endParaRPr>
        </a:p>
      </dgm:t>
    </dgm:pt>
    <dgm:pt modelId="{17742EC3-9DFD-4399-B9CF-8D4E967ED9A8}">
      <dgm:prSet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effectLst>
          <a:outerShdw blurRad="63500" sx="102000" sy="102000" algn="ctr" rotWithShape="0">
            <a:prstClr val="black">
              <a:alpha val="40000"/>
            </a:prstClr>
          </a:outerShdw>
        </a:effectLst>
      </dgm:spPr>
      <dgm:t>
        <a:bodyPr/>
        <a:lstStyle/>
        <a:p>
          <a:pPr algn="l"/>
          <a:r>
            <a:rPr lang="ru-RU" sz="1200" b="1" i="0" u="none" dirty="0" smtClean="0">
              <a:solidFill>
                <a:schemeClr val="bg1"/>
              </a:solidFill>
            </a:rPr>
            <a:t>Цифровое развитие</a:t>
          </a:r>
          <a:endParaRPr lang="ru-RU" sz="1200" b="1" dirty="0">
            <a:solidFill>
              <a:schemeClr val="bg1"/>
            </a:solidFill>
          </a:endParaRPr>
        </a:p>
      </dgm:t>
    </dgm:pt>
    <dgm:pt modelId="{09593BFE-8900-470B-99DC-06DF4E8E4DB3}" type="parTrans" cxnId="{B65337D9-95F8-4058-9A32-C27212BB7528}">
      <dgm:prSet/>
      <dgm:spPr/>
      <dgm:t>
        <a:bodyPr/>
        <a:lstStyle/>
        <a:p>
          <a:endParaRPr lang="ru-RU" sz="1200">
            <a:solidFill>
              <a:schemeClr val="bg1"/>
            </a:solidFill>
          </a:endParaRPr>
        </a:p>
      </dgm:t>
    </dgm:pt>
    <dgm:pt modelId="{197EDC53-84BD-4477-AAD7-A954ACF7BC6C}" type="sibTrans" cxnId="{B65337D9-95F8-4058-9A32-C27212BB7528}">
      <dgm:prSet/>
      <dgm:spPr/>
      <dgm:t>
        <a:bodyPr/>
        <a:lstStyle/>
        <a:p>
          <a:endParaRPr lang="ru-RU" sz="1200">
            <a:solidFill>
              <a:schemeClr val="bg1"/>
            </a:solidFill>
          </a:endParaRPr>
        </a:p>
      </dgm:t>
    </dgm:pt>
    <dgm:pt modelId="{021C7B01-B75A-48D1-99B4-702FDC8A78BC}">
      <dgm:prSet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effectLst>
          <a:outerShdw blurRad="63500" sx="102000" sy="102000" algn="ctr" rotWithShape="0">
            <a:prstClr val="black">
              <a:alpha val="40000"/>
            </a:prstClr>
          </a:outerShdw>
        </a:effectLst>
      </dgm:spPr>
      <dgm:t>
        <a:bodyPr/>
        <a:lstStyle/>
        <a:p>
          <a:pPr algn="r"/>
          <a:r>
            <a:rPr lang="ru-RU" sz="1200" b="1" i="0" u="none" smtClean="0">
              <a:solidFill>
                <a:schemeClr val="bg1"/>
              </a:solidFill>
            </a:rPr>
            <a:t>9 </a:t>
          </a:r>
          <a:r>
            <a:rPr lang="ru-RU" sz="1200" b="1" i="0" u="none" dirty="0" smtClean="0">
              <a:solidFill>
                <a:schemeClr val="bg1"/>
              </a:solidFill>
            </a:rPr>
            <a:t>510,1</a:t>
          </a:r>
          <a:endParaRPr lang="ru-RU" sz="1200" b="1" dirty="0">
            <a:solidFill>
              <a:schemeClr val="bg1"/>
            </a:solidFill>
          </a:endParaRPr>
        </a:p>
      </dgm:t>
    </dgm:pt>
    <dgm:pt modelId="{9ADD9985-058B-47F5-A128-F9342C607082}" type="parTrans" cxnId="{DC604ACE-F205-4BA6-81D6-34AEAD66B0D8}">
      <dgm:prSet/>
      <dgm:spPr/>
      <dgm:t>
        <a:bodyPr/>
        <a:lstStyle/>
        <a:p>
          <a:endParaRPr lang="ru-RU" sz="1200">
            <a:solidFill>
              <a:schemeClr val="bg1"/>
            </a:solidFill>
          </a:endParaRPr>
        </a:p>
      </dgm:t>
    </dgm:pt>
    <dgm:pt modelId="{8FB595F5-C3E7-40AF-A03A-28E1AB612E1A}" type="sibTrans" cxnId="{DC604ACE-F205-4BA6-81D6-34AEAD66B0D8}">
      <dgm:prSet/>
      <dgm:spPr/>
      <dgm:t>
        <a:bodyPr/>
        <a:lstStyle/>
        <a:p>
          <a:endParaRPr lang="ru-RU" sz="1200">
            <a:solidFill>
              <a:schemeClr val="bg1"/>
            </a:solidFill>
          </a:endParaRPr>
        </a:p>
      </dgm:t>
    </dgm:pt>
    <dgm:pt modelId="{AD78A8C3-EB0B-44C0-947B-D894C307D0C4}">
      <dgm:prSet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effectLst>
          <a:outerShdw blurRad="63500" sx="102000" sy="102000" algn="ctr" rotWithShape="0">
            <a:prstClr val="black">
              <a:alpha val="40000"/>
            </a:prstClr>
          </a:outerShdw>
        </a:effectLst>
      </dgm:spPr>
      <dgm:t>
        <a:bodyPr/>
        <a:lstStyle/>
        <a:p>
          <a:pPr algn="l"/>
          <a:r>
            <a:rPr lang="ru-RU" sz="1200" b="1" i="0" u="none" dirty="0" smtClean="0">
              <a:solidFill>
                <a:schemeClr val="bg1"/>
              </a:solidFill>
            </a:rPr>
            <a:t>Экологическая безопасность</a:t>
          </a:r>
          <a:endParaRPr lang="ru-RU" sz="1200" b="1" dirty="0">
            <a:solidFill>
              <a:schemeClr val="bg1"/>
            </a:solidFill>
          </a:endParaRPr>
        </a:p>
      </dgm:t>
    </dgm:pt>
    <dgm:pt modelId="{D8B0B79A-BE80-499B-B293-73CB1EB1ADDF}" type="parTrans" cxnId="{4D175EF2-0831-42F2-BDA5-297C2559754F}">
      <dgm:prSet/>
      <dgm:spPr/>
      <dgm:t>
        <a:bodyPr/>
        <a:lstStyle/>
        <a:p>
          <a:endParaRPr lang="ru-RU" sz="1200">
            <a:solidFill>
              <a:schemeClr val="bg1"/>
            </a:solidFill>
          </a:endParaRPr>
        </a:p>
      </dgm:t>
    </dgm:pt>
    <dgm:pt modelId="{D659EFA1-7ACF-4686-91AF-A4A000AEA698}" type="sibTrans" cxnId="{4D175EF2-0831-42F2-BDA5-297C2559754F}">
      <dgm:prSet/>
      <dgm:spPr/>
      <dgm:t>
        <a:bodyPr/>
        <a:lstStyle/>
        <a:p>
          <a:endParaRPr lang="ru-RU" sz="1200">
            <a:solidFill>
              <a:schemeClr val="bg1"/>
            </a:solidFill>
          </a:endParaRPr>
        </a:p>
      </dgm:t>
    </dgm:pt>
    <dgm:pt modelId="{5AEC35A0-0CBD-445C-A649-B1AF3DD29F25}">
      <dgm:prSet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effectLst>
          <a:outerShdw blurRad="63500" sx="102000" sy="102000" algn="ctr" rotWithShape="0">
            <a:prstClr val="black">
              <a:alpha val="40000"/>
            </a:prstClr>
          </a:outerShdw>
        </a:effectLst>
      </dgm:spPr>
      <dgm:t>
        <a:bodyPr/>
        <a:lstStyle/>
        <a:p>
          <a:pPr algn="r"/>
          <a:r>
            <a:rPr lang="ru-RU" sz="1200" b="1" i="0" u="none" smtClean="0">
              <a:solidFill>
                <a:schemeClr val="bg1"/>
              </a:solidFill>
            </a:rPr>
            <a:t>7 </a:t>
          </a:r>
          <a:r>
            <a:rPr lang="ru-RU" sz="1200" b="1" i="0" u="none" dirty="0" smtClean="0">
              <a:solidFill>
                <a:schemeClr val="bg1"/>
              </a:solidFill>
            </a:rPr>
            <a:t>301,1</a:t>
          </a:r>
          <a:endParaRPr lang="ru-RU" sz="1200" b="1" dirty="0">
            <a:solidFill>
              <a:schemeClr val="bg1"/>
            </a:solidFill>
          </a:endParaRPr>
        </a:p>
      </dgm:t>
    </dgm:pt>
    <dgm:pt modelId="{EDC2D07E-B54C-4269-AB6A-5EB294AE3923}" type="parTrans" cxnId="{BC253551-CEDB-4067-9E1E-FD9B5164ED0E}">
      <dgm:prSet/>
      <dgm:spPr/>
      <dgm:t>
        <a:bodyPr/>
        <a:lstStyle/>
        <a:p>
          <a:endParaRPr lang="ru-RU" sz="1200">
            <a:solidFill>
              <a:schemeClr val="bg1"/>
            </a:solidFill>
          </a:endParaRPr>
        </a:p>
      </dgm:t>
    </dgm:pt>
    <dgm:pt modelId="{A3FC4804-1DBA-4327-9286-0FBFC3686EC0}" type="sibTrans" cxnId="{BC253551-CEDB-4067-9E1E-FD9B5164ED0E}">
      <dgm:prSet/>
      <dgm:spPr/>
      <dgm:t>
        <a:bodyPr/>
        <a:lstStyle/>
        <a:p>
          <a:endParaRPr lang="ru-RU" sz="1200">
            <a:solidFill>
              <a:schemeClr val="bg1"/>
            </a:solidFill>
          </a:endParaRPr>
        </a:p>
      </dgm:t>
    </dgm:pt>
    <dgm:pt modelId="{EDDA8D67-910D-466F-A89C-5BD27A6B9609}">
      <dgm:prSet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effectLst>
          <a:outerShdw blurRad="63500" sx="102000" sy="102000" algn="ctr" rotWithShape="0">
            <a:prstClr val="black">
              <a:alpha val="40000"/>
            </a:prstClr>
          </a:outerShdw>
        </a:effectLst>
      </dgm:spPr>
      <dgm:t>
        <a:bodyPr/>
        <a:lstStyle/>
        <a:p>
          <a:pPr algn="l"/>
          <a:r>
            <a:rPr lang="ru-RU" sz="1200" b="1" i="0" u="none" dirty="0" smtClean="0">
              <a:solidFill>
                <a:schemeClr val="bg1"/>
              </a:solidFill>
            </a:rPr>
            <a:t>Профилактика правонарушений</a:t>
          </a:r>
          <a:endParaRPr lang="ru-RU" sz="1200" b="1" dirty="0">
            <a:solidFill>
              <a:schemeClr val="bg1"/>
            </a:solidFill>
          </a:endParaRPr>
        </a:p>
      </dgm:t>
    </dgm:pt>
    <dgm:pt modelId="{0BC4ED49-73D7-42FC-B264-A8641EF638C2}" type="parTrans" cxnId="{55F317C9-2591-4525-8BF7-75DF46FB0C0D}">
      <dgm:prSet/>
      <dgm:spPr/>
      <dgm:t>
        <a:bodyPr/>
        <a:lstStyle/>
        <a:p>
          <a:endParaRPr lang="ru-RU" sz="1200">
            <a:solidFill>
              <a:schemeClr val="bg1"/>
            </a:solidFill>
          </a:endParaRPr>
        </a:p>
      </dgm:t>
    </dgm:pt>
    <dgm:pt modelId="{8CC96B28-7168-43E6-ABDF-AE7C12A1A557}" type="sibTrans" cxnId="{55F317C9-2591-4525-8BF7-75DF46FB0C0D}">
      <dgm:prSet/>
      <dgm:spPr/>
      <dgm:t>
        <a:bodyPr/>
        <a:lstStyle/>
        <a:p>
          <a:endParaRPr lang="ru-RU" sz="1200">
            <a:solidFill>
              <a:schemeClr val="bg1"/>
            </a:solidFill>
          </a:endParaRPr>
        </a:p>
      </dgm:t>
    </dgm:pt>
    <dgm:pt modelId="{B4B80004-BED6-47CC-B5A4-03FE02DC1DA1}">
      <dgm:prSet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effectLst>
          <a:outerShdw blurRad="63500" sx="102000" sy="102000" algn="ctr" rotWithShape="0">
            <a:prstClr val="black">
              <a:alpha val="40000"/>
            </a:prstClr>
          </a:outerShdw>
        </a:effectLst>
      </dgm:spPr>
      <dgm:t>
        <a:bodyPr/>
        <a:lstStyle/>
        <a:p>
          <a:pPr algn="r"/>
          <a:r>
            <a:rPr lang="ru-RU" sz="1200" b="1" i="0" u="none" dirty="0" smtClean="0">
              <a:solidFill>
                <a:schemeClr val="bg1"/>
              </a:solidFill>
            </a:rPr>
            <a:t>3 650,8</a:t>
          </a:r>
          <a:endParaRPr lang="ru-RU" sz="1200" b="1" dirty="0">
            <a:solidFill>
              <a:schemeClr val="bg1"/>
            </a:solidFill>
          </a:endParaRPr>
        </a:p>
      </dgm:t>
    </dgm:pt>
    <dgm:pt modelId="{D9968D64-229C-4358-927A-E3C702EA0C6F}" type="parTrans" cxnId="{9B5632EC-BBFA-4E7A-816C-BE4EB94F02A9}">
      <dgm:prSet/>
      <dgm:spPr/>
      <dgm:t>
        <a:bodyPr/>
        <a:lstStyle/>
        <a:p>
          <a:endParaRPr lang="ru-RU" sz="1200">
            <a:solidFill>
              <a:schemeClr val="bg1"/>
            </a:solidFill>
          </a:endParaRPr>
        </a:p>
      </dgm:t>
    </dgm:pt>
    <dgm:pt modelId="{EB8C0A1F-0A98-4412-A15A-64C093BEB947}" type="sibTrans" cxnId="{9B5632EC-BBFA-4E7A-816C-BE4EB94F02A9}">
      <dgm:prSet/>
      <dgm:spPr/>
      <dgm:t>
        <a:bodyPr/>
        <a:lstStyle/>
        <a:p>
          <a:endParaRPr lang="ru-RU" sz="1200">
            <a:solidFill>
              <a:schemeClr val="bg1"/>
            </a:solidFill>
          </a:endParaRPr>
        </a:p>
      </dgm:t>
    </dgm:pt>
    <dgm:pt modelId="{57F490A0-4601-43AA-8BCA-276C7268E1BC}">
      <dgm:prSet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effectLst>
          <a:outerShdw blurRad="63500" sx="102000" sy="102000" algn="ctr" rotWithShape="0">
            <a:prstClr val="black">
              <a:alpha val="40000"/>
            </a:prstClr>
          </a:outerShdw>
        </a:effectLst>
      </dgm:spPr>
      <dgm:t>
        <a:bodyPr/>
        <a:lstStyle/>
        <a:p>
          <a:pPr algn="l"/>
          <a:r>
            <a:rPr lang="ru-RU" sz="1200" b="1" i="0" u="none" dirty="0" smtClean="0">
              <a:solidFill>
                <a:schemeClr val="bg1"/>
              </a:solidFill>
            </a:rPr>
            <a:t>Развитие экономического потенциала</a:t>
          </a:r>
          <a:endParaRPr lang="ru-RU" sz="1200" b="1" dirty="0">
            <a:solidFill>
              <a:schemeClr val="bg1"/>
            </a:solidFill>
          </a:endParaRPr>
        </a:p>
      </dgm:t>
    </dgm:pt>
    <dgm:pt modelId="{B2A6313A-7301-4F13-908A-18624A8C871D}" type="parTrans" cxnId="{97547590-59CA-42D9-9EAB-A69664D0BFE1}">
      <dgm:prSet/>
      <dgm:spPr/>
      <dgm:t>
        <a:bodyPr/>
        <a:lstStyle/>
        <a:p>
          <a:endParaRPr lang="ru-RU" sz="1200">
            <a:solidFill>
              <a:schemeClr val="bg1"/>
            </a:solidFill>
          </a:endParaRPr>
        </a:p>
      </dgm:t>
    </dgm:pt>
    <dgm:pt modelId="{84DE02F4-47D3-49A0-A6ED-B8A540FD4FB9}" type="sibTrans" cxnId="{97547590-59CA-42D9-9EAB-A69664D0BFE1}">
      <dgm:prSet/>
      <dgm:spPr/>
      <dgm:t>
        <a:bodyPr/>
        <a:lstStyle/>
        <a:p>
          <a:endParaRPr lang="ru-RU" sz="1200">
            <a:solidFill>
              <a:schemeClr val="bg1"/>
            </a:solidFill>
          </a:endParaRPr>
        </a:p>
      </dgm:t>
    </dgm:pt>
    <dgm:pt modelId="{50620C55-9B45-4CD0-97DB-A8DFE05C2E3C}">
      <dgm:prSet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effectLst>
          <a:outerShdw blurRad="63500" sx="102000" sy="102000" algn="ctr" rotWithShape="0">
            <a:prstClr val="black">
              <a:alpha val="40000"/>
            </a:prstClr>
          </a:outerShdw>
        </a:effectLst>
      </dgm:spPr>
      <dgm:t>
        <a:bodyPr/>
        <a:lstStyle/>
        <a:p>
          <a:pPr algn="r"/>
          <a:r>
            <a:rPr lang="ru-RU" sz="1200" b="1" i="0" u="none" smtClean="0">
              <a:solidFill>
                <a:schemeClr val="bg1"/>
              </a:solidFill>
            </a:rPr>
            <a:t>3 </a:t>
          </a:r>
          <a:r>
            <a:rPr lang="ru-RU" sz="1200" b="1" i="0" u="none" dirty="0" smtClean="0">
              <a:solidFill>
                <a:schemeClr val="bg1"/>
              </a:solidFill>
            </a:rPr>
            <a:t>280,1</a:t>
          </a:r>
          <a:endParaRPr lang="ru-RU" sz="1200" b="1" dirty="0">
            <a:solidFill>
              <a:schemeClr val="bg1"/>
            </a:solidFill>
          </a:endParaRPr>
        </a:p>
      </dgm:t>
    </dgm:pt>
    <dgm:pt modelId="{C7AFCC7A-0F0A-406B-AD90-454B57827065}" type="parTrans" cxnId="{B0154B6C-1DEF-4EC3-B186-F0303DC00213}">
      <dgm:prSet/>
      <dgm:spPr/>
      <dgm:t>
        <a:bodyPr/>
        <a:lstStyle/>
        <a:p>
          <a:endParaRPr lang="ru-RU" sz="1200">
            <a:solidFill>
              <a:schemeClr val="bg1"/>
            </a:solidFill>
          </a:endParaRPr>
        </a:p>
      </dgm:t>
    </dgm:pt>
    <dgm:pt modelId="{90FF8BE9-4B36-4CE2-9BA9-89C764DBA7F3}" type="sibTrans" cxnId="{B0154B6C-1DEF-4EC3-B186-F0303DC00213}">
      <dgm:prSet/>
      <dgm:spPr/>
      <dgm:t>
        <a:bodyPr/>
        <a:lstStyle/>
        <a:p>
          <a:endParaRPr lang="ru-RU" sz="1200">
            <a:solidFill>
              <a:schemeClr val="bg1"/>
            </a:solidFill>
          </a:endParaRPr>
        </a:p>
      </dgm:t>
    </dgm:pt>
    <dgm:pt modelId="{55A7A810-EB5F-4F09-B5A6-5CE9C01E94E6}" type="pres">
      <dgm:prSet presAssocID="{D2CEA171-6F93-4A62-98F1-85D14E2449AE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0C86AEE9-1AC1-46D2-8C06-A7512B6B1C70}" type="pres">
      <dgm:prSet presAssocID="{30824517-B398-4B84-82EB-9249B983A30A}" presName="horFlow" presStyleCnt="0"/>
      <dgm:spPr/>
    </dgm:pt>
    <dgm:pt modelId="{B7D05559-9114-4E0B-A145-DDEFCA19627C}" type="pres">
      <dgm:prSet presAssocID="{30824517-B398-4B84-82EB-9249B983A30A}" presName="bigChev" presStyleLbl="node1" presStyleIdx="0" presStyleCnt="21" custScaleX="129757" custLinFactX="-432522" custLinFactNeighborX="-500000" custLinFactNeighborY="11110"/>
      <dgm:spPr>
        <a:prstGeom prst="snipRoundRect">
          <a:avLst/>
        </a:prstGeom>
      </dgm:spPr>
      <dgm:t>
        <a:bodyPr/>
        <a:lstStyle/>
        <a:p>
          <a:endParaRPr lang="ru-RU"/>
        </a:p>
      </dgm:t>
    </dgm:pt>
    <dgm:pt modelId="{4846ACA3-37A5-4CF9-9101-27ADCA5CC701}" type="pres">
      <dgm:prSet presAssocID="{7038BC5B-A443-4F9E-828A-BC4D9EA17369}" presName="parTrans" presStyleCnt="0"/>
      <dgm:spPr/>
    </dgm:pt>
    <dgm:pt modelId="{7E9240E5-9EED-4647-940B-6A9C423D0F95}" type="pres">
      <dgm:prSet presAssocID="{DC013DF5-A329-4839-A6F4-54EBC60A3A02}" presName="node" presStyleLbl="alignAccFollowNode1" presStyleIdx="0" presStyleCnt="42" custScaleX="1589395" custLinFactNeighborX="-55956">
        <dgm:presLayoutVars>
          <dgm:bulletEnabled val="1"/>
        </dgm:presLayoutVars>
      </dgm:prSet>
      <dgm:spPr>
        <a:prstGeom prst="snipRoundRect">
          <a:avLst/>
        </a:prstGeom>
      </dgm:spPr>
      <dgm:t>
        <a:bodyPr/>
        <a:lstStyle/>
        <a:p>
          <a:endParaRPr lang="ru-RU"/>
        </a:p>
      </dgm:t>
    </dgm:pt>
    <dgm:pt modelId="{52A7B350-35B8-4829-AD4F-FB36EB77CFA8}" type="pres">
      <dgm:prSet presAssocID="{F3C96FB1-1A70-4036-B753-07957096AD48}" presName="sibTrans" presStyleCnt="0"/>
      <dgm:spPr/>
    </dgm:pt>
    <dgm:pt modelId="{73EFCAEE-02D2-4EE4-AB98-0EED1D48638E}" type="pres">
      <dgm:prSet presAssocID="{C3FF1D73-8E69-41BD-92BF-DE867CD79E0D}" presName="node" presStyleLbl="alignAccFollowNode1" presStyleIdx="1" presStyleCnt="42" custScaleX="286612" custLinFactX="362928" custLinFactNeighborX="400000">
        <dgm:presLayoutVars>
          <dgm:bulletEnabled val="1"/>
        </dgm:presLayoutVars>
      </dgm:prSet>
      <dgm:spPr>
        <a:prstGeom prst="round2SameRect">
          <a:avLst/>
        </a:prstGeom>
      </dgm:spPr>
      <dgm:t>
        <a:bodyPr/>
        <a:lstStyle/>
        <a:p>
          <a:endParaRPr lang="ru-RU"/>
        </a:p>
      </dgm:t>
    </dgm:pt>
    <dgm:pt modelId="{6F1841A5-F33F-4296-9E23-7CB67BBBD299}" type="pres">
      <dgm:prSet presAssocID="{30824517-B398-4B84-82EB-9249B983A30A}" presName="vSp" presStyleCnt="0"/>
      <dgm:spPr/>
    </dgm:pt>
    <dgm:pt modelId="{1FAED1CB-A8E6-4EAC-B9D3-D57DF84CCE2C}" type="pres">
      <dgm:prSet presAssocID="{62A5D740-DAC0-4F8E-97B5-45C93AAD87A0}" presName="horFlow" presStyleCnt="0"/>
      <dgm:spPr/>
    </dgm:pt>
    <dgm:pt modelId="{9B43072F-A0F1-4015-A2AC-B876917CC020}" type="pres">
      <dgm:prSet presAssocID="{62A5D740-DAC0-4F8E-97B5-45C93AAD87A0}" presName="bigChev" presStyleLbl="node1" presStyleIdx="1" presStyleCnt="21" custScaleX="129757" custLinFactX="-432522" custLinFactNeighborX="-500000" custLinFactNeighborY="11110"/>
      <dgm:spPr>
        <a:prstGeom prst="snipRoundRect">
          <a:avLst/>
        </a:prstGeom>
      </dgm:spPr>
      <dgm:t>
        <a:bodyPr/>
        <a:lstStyle/>
        <a:p>
          <a:endParaRPr lang="ru-RU"/>
        </a:p>
      </dgm:t>
    </dgm:pt>
    <dgm:pt modelId="{3A6B3096-DE78-4130-B6AA-002920A9B305}" type="pres">
      <dgm:prSet presAssocID="{95088525-6B4B-4B01-8BF6-FA79A4945604}" presName="parTrans" presStyleCnt="0"/>
      <dgm:spPr/>
    </dgm:pt>
    <dgm:pt modelId="{B218247B-A5DD-4DC8-9C0B-07CABEF480D9}" type="pres">
      <dgm:prSet presAssocID="{5F7CB351-41B4-419B-905D-94832F307CD8}" presName="node" presStyleLbl="alignAccFollowNode1" presStyleIdx="2" presStyleCnt="42" custScaleX="1528743" custLinFactNeighborX="-55956">
        <dgm:presLayoutVars>
          <dgm:bulletEnabled val="1"/>
        </dgm:presLayoutVars>
      </dgm:prSet>
      <dgm:spPr>
        <a:prstGeom prst="snipRoundRect">
          <a:avLst/>
        </a:prstGeom>
      </dgm:spPr>
      <dgm:t>
        <a:bodyPr/>
        <a:lstStyle/>
        <a:p>
          <a:endParaRPr lang="ru-RU"/>
        </a:p>
      </dgm:t>
    </dgm:pt>
    <dgm:pt modelId="{3B1E2830-115B-47B7-AE90-96D28232C096}" type="pres">
      <dgm:prSet presAssocID="{BE68D164-91E5-4199-A6E0-8CBF6B5F5496}" presName="sibTrans" presStyleCnt="0"/>
      <dgm:spPr/>
    </dgm:pt>
    <dgm:pt modelId="{1A6C3408-301C-48DD-A156-41E0A905A6CC}" type="pres">
      <dgm:prSet presAssocID="{892FD98A-28FE-4981-AD2E-9B6351DA830A}" presName="node" presStyleLbl="alignAccFollowNode1" presStyleIdx="3" presStyleCnt="42" custScaleX="286612" custLinFactX="362928" custLinFactNeighborX="400000">
        <dgm:presLayoutVars>
          <dgm:bulletEnabled val="1"/>
        </dgm:presLayoutVars>
      </dgm:prSet>
      <dgm:spPr>
        <a:prstGeom prst="round2SameRect">
          <a:avLst/>
        </a:prstGeom>
      </dgm:spPr>
      <dgm:t>
        <a:bodyPr/>
        <a:lstStyle/>
        <a:p>
          <a:endParaRPr lang="ru-RU"/>
        </a:p>
      </dgm:t>
    </dgm:pt>
    <dgm:pt modelId="{59C4C43F-9F48-48CA-8B2F-B2FE966AB2D2}" type="pres">
      <dgm:prSet presAssocID="{62A5D740-DAC0-4F8E-97B5-45C93AAD87A0}" presName="vSp" presStyleCnt="0"/>
      <dgm:spPr/>
    </dgm:pt>
    <dgm:pt modelId="{F877EC3C-D4D6-4EA1-9B75-DF03D799A1C7}" type="pres">
      <dgm:prSet presAssocID="{E041D113-DD9F-4D0F-A18D-5B66BC27E9CB}" presName="horFlow" presStyleCnt="0"/>
      <dgm:spPr/>
    </dgm:pt>
    <dgm:pt modelId="{8FEAFEAA-9004-42D4-B494-C778F45299ED}" type="pres">
      <dgm:prSet presAssocID="{E041D113-DD9F-4D0F-A18D-5B66BC27E9CB}" presName="bigChev" presStyleLbl="node1" presStyleIdx="2" presStyleCnt="21" custScaleX="129757" custLinFactX="-432522" custLinFactNeighborX="-500000" custLinFactNeighborY="11110"/>
      <dgm:spPr>
        <a:prstGeom prst="snipRoundRect">
          <a:avLst/>
        </a:prstGeom>
      </dgm:spPr>
      <dgm:t>
        <a:bodyPr/>
        <a:lstStyle/>
        <a:p>
          <a:endParaRPr lang="ru-RU"/>
        </a:p>
      </dgm:t>
    </dgm:pt>
    <dgm:pt modelId="{54AF10AD-8DF2-4AB6-BF22-5BE519143977}" type="pres">
      <dgm:prSet presAssocID="{81776C28-E691-44AD-B57B-9F34990EFD5E}" presName="parTrans" presStyleCnt="0"/>
      <dgm:spPr/>
    </dgm:pt>
    <dgm:pt modelId="{F7E8ABBD-EC79-44B7-9843-F8ABC9E35E17}" type="pres">
      <dgm:prSet presAssocID="{D6E7534C-BE28-48FF-B4A5-EB0102F3C30F}" presName="node" presStyleLbl="alignAccFollowNode1" presStyleIdx="4" presStyleCnt="42" custScaleX="1485172" custLinFactNeighborX="-55956">
        <dgm:presLayoutVars>
          <dgm:bulletEnabled val="1"/>
        </dgm:presLayoutVars>
      </dgm:prSet>
      <dgm:spPr>
        <a:prstGeom prst="snipRoundRect">
          <a:avLst/>
        </a:prstGeom>
      </dgm:spPr>
      <dgm:t>
        <a:bodyPr/>
        <a:lstStyle/>
        <a:p>
          <a:endParaRPr lang="ru-RU"/>
        </a:p>
      </dgm:t>
    </dgm:pt>
    <dgm:pt modelId="{5DAEF884-1015-4BD3-AF32-43402062B930}" type="pres">
      <dgm:prSet presAssocID="{78DEB135-EBA9-4372-B3DC-E3F566772737}" presName="sibTrans" presStyleCnt="0"/>
      <dgm:spPr/>
    </dgm:pt>
    <dgm:pt modelId="{888C57AA-10DC-4D14-98B2-30E267248E80}" type="pres">
      <dgm:prSet presAssocID="{9BF54A01-699E-48EE-9389-A8118317DBC5}" presName="node" presStyleLbl="alignAccFollowNode1" presStyleIdx="5" presStyleCnt="42" custScaleX="286612" custLinFactX="362928" custLinFactNeighborX="400000">
        <dgm:presLayoutVars>
          <dgm:bulletEnabled val="1"/>
        </dgm:presLayoutVars>
      </dgm:prSet>
      <dgm:spPr>
        <a:prstGeom prst="round2SameRect">
          <a:avLst/>
        </a:prstGeom>
      </dgm:spPr>
      <dgm:t>
        <a:bodyPr/>
        <a:lstStyle/>
        <a:p>
          <a:endParaRPr lang="ru-RU"/>
        </a:p>
      </dgm:t>
    </dgm:pt>
    <dgm:pt modelId="{AA1D13E6-8327-49C2-BB75-586ACCBB15F7}" type="pres">
      <dgm:prSet presAssocID="{E041D113-DD9F-4D0F-A18D-5B66BC27E9CB}" presName="vSp" presStyleCnt="0"/>
      <dgm:spPr/>
    </dgm:pt>
    <dgm:pt modelId="{733A710C-7DE1-4719-B41C-90EDBDE033AB}" type="pres">
      <dgm:prSet presAssocID="{08C5B044-1932-4D10-8EFE-C96751C19638}" presName="horFlow" presStyleCnt="0"/>
      <dgm:spPr/>
    </dgm:pt>
    <dgm:pt modelId="{B0CEF5A5-5F06-42CD-A2EC-4EF73818456C}" type="pres">
      <dgm:prSet presAssocID="{08C5B044-1932-4D10-8EFE-C96751C19638}" presName="bigChev" presStyleLbl="node1" presStyleIdx="3" presStyleCnt="21" custScaleX="129757" custLinFactX="-432522" custLinFactNeighborX="-500000" custLinFactNeighborY="11110"/>
      <dgm:spPr>
        <a:prstGeom prst="snipRoundRect">
          <a:avLst/>
        </a:prstGeom>
      </dgm:spPr>
      <dgm:t>
        <a:bodyPr/>
        <a:lstStyle/>
        <a:p>
          <a:endParaRPr lang="ru-RU"/>
        </a:p>
      </dgm:t>
    </dgm:pt>
    <dgm:pt modelId="{AF333196-956D-42F0-B863-224F26DB25D8}" type="pres">
      <dgm:prSet presAssocID="{8465B472-74AE-4684-9019-F5790BEA4A97}" presName="parTrans" presStyleCnt="0"/>
      <dgm:spPr/>
    </dgm:pt>
    <dgm:pt modelId="{84F2E83F-1B8C-49F7-882F-23FAA6F44FD9}" type="pres">
      <dgm:prSet presAssocID="{F3BF7365-DB03-4DB9-8F31-E1396C49C23F}" presName="node" presStyleLbl="alignAccFollowNode1" presStyleIdx="6" presStyleCnt="42" custScaleX="1459116" custLinFactNeighborX="-55956">
        <dgm:presLayoutVars>
          <dgm:bulletEnabled val="1"/>
        </dgm:presLayoutVars>
      </dgm:prSet>
      <dgm:spPr>
        <a:prstGeom prst="snipRoundRect">
          <a:avLst/>
        </a:prstGeom>
      </dgm:spPr>
      <dgm:t>
        <a:bodyPr/>
        <a:lstStyle/>
        <a:p>
          <a:endParaRPr lang="ru-RU"/>
        </a:p>
      </dgm:t>
    </dgm:pt>
    <dgm:pt modelId="{D9C93873-F157-49FE-8A4B-F0254200D3BD}" type="pres">
      <dgm:prSet presAssocID="{DD27A867-1A1D-46D0-A4D5-E4591A0967EC}" presName="sibTrans" presStyleCnt="0"/>
      <dgm:spPr/>
    </dgm:pt>
    <dgm:pt modelId="{A8C79525-D42D-4E70-925C-73E90AD4A265}" type="pres">
      <dgm:prSet presAssocID="{2C414C44-EF95-48DF-9A83-64CD811A2781}" presName="node" presStyleLbl="alignAccFollowNode1" presStyleIdx="7" presStyleCnt="42" custScaleX="286612" custLinFactX="362928" custLinFactNeighborX="400000">
        <dgm:presLayoutVars>
          <dgm:bulletEnabled val="1"/>
        </dgm:presLayoutVars>
      </dgm:prSet>
      <dgm:spPr>
        <a:prstGeom prst="round2SameRect">
          <a:avLst/>
        </a:prstGeom>
      </dgm:spPr>
      <dgm:t>
        <a:bodyPr/>
        <a:lstStyle/>
        <a:p>
          <a:endParaRPr lang="ru-RU"/>
        </a:p>
      </dgm:t>
    </dgm:pt>
    <dgm:pt modelId="{FFD131F5-2A1C-4630-896D-D7B525F445FB}" type="pres">
      <dgm:prSet presAssocID="{08C5B044-1932-4D10-8EFE-C96751C19638}" presName="vSp" presStyleCnt="0"/>
      <dgm:spPr/>
    </dgm:pt>
    <dgm:pt modelId="{63B5E0B4-2D1E-4799-B678-47CD8FA4B9B0}" type="pres">
      <dgm:prSet presAssocID="{8E430059-1F37-4505-AD9E-0EEF3198FEF9}" presName="horFlow" presStyleCnt="0"/>
      <dgm:spPr/>
    </dgm:pt>
    <dgm:pt modelId="{F85C48C5-0E17-408E-8658-855F660AE2F7}" type="pres">
      <dgm:prSet presAssocID="{8E430059-1F37-4505-AD9E-0EEF3198FEF9}" presName="bigChev" presStyleLbl="node1" presStyleIdx="4" presStyleCnt="21" custScaleX="129757" custLinFactX="-432522" custLinFactNeighborX="-500000" custLinFactNeighborY="11110"/>
      <dgm:spPr>
        <a:prstGeom prst="snipRoundRect">
          <a:avLst/>
        </a:prstGeom>
      </dgm:spPr>
      <dgm:t>
        <a:bodyPr/>
        <a:lstStyle/>
        <a:p>
          <a:endParaRPr lang="ru-RU"/>
        </a:p>
      </dgm:t>
    </dgm:pt>
    <dgm:pt modelId="{D80A6CBF-2D9D-4D60-9B86-108D8E6BA1B9}" type="pres">
      <dgm:prSet presAssocID="{E7E88A8E-888C-40AC-A6DC-A6ED40DE0D5B}" presName="parTrans" presStyleCnt="0"/>
      <dgm:spPr/>
    </dgm:pt>
    <dgm:pt modelId="{3D29F619-8117-4B55-8A02-C66C258DAF0F}" type="pres">
      <dgm:prSet presAssocID="{3A48B5AA-FCE7-459C-A390-E07D36CD6AF1}" presName="node" presStyleLbl="alignAccFollowNode1" presStyleIdx="8" presStyleCnt="42" custScaleX="1441746" custLinFactNeighborX="-55956">
        <dgm:presLayoutVars>
          <dgm:bulletEnabled val="1"/>
        </dgm:presLayoutVars>
      </dgm:prSet>
      <dgm:spPr>
        <a:prstGeom prst="snipRoundRect">
          <a:avLst/>
        </a:prstGeom>
      </dgm:spPr>
      <dgm:t>
        <a:bodyPr/>
        <a:lstStyle/>
        <a:p>
          <a:endParaRPr lang="ru-RU"/>
        </a:p>
      </dgm:t>
    </dgm:pt>
    <dgm:pt modelId="{99B550E1-C15E-46F0-B440-42C8B66CE565}" type="pres">
      <dgm:prSet presAssocID="{107019EF-5905-4199-B3FA-CEAA21EEF79A}" presName="sibTrans" presStyleCnt="0"/>
      <dgm:spPr/>
    </dgm:pt>
    <dgm:pt modelId="{668C6F51-10EB-4CE9-BD64-30B3483F1A87}" type="pres">
      <dgm:prSet presAssocID="{0871A527-8052-4B45-A630-A7C110C04BFB}" presName="node" presStyleLbl="alignAccFollowNode1" presStyleIdx="9" presStyleCnt="42" custScaleX="286612" custLinFactX="362928" custLinFactNeighborX="400000">
        <dgm:presLayoutVars>
          <dgm:bulletEnabled val="1"/>
        </dgm:presLayoutVars>
      </dgm:prSet>
      <dgm:spPr>
        <a:prstGeom prst="round2SameRect">
          <a:avLst/>
        </a:prstGeom>
      </dgm:spPr>
      <dgm:t>
        <a:bodyPr/>
        <a:lstStyle/>
        <a:p>
          <a:endParaRPr lang="ru-RU"/>
        </a:p>
      </dgm:t>
    </dgm:pt>
    <dgm:pt modelId="{9BCB81C4-3838-4F07-8E66-712EC4505FDC}" type="pres">
      <dgm:prSet presAssocID="{8E430059-1F37-4505-AD9E-0EEF3198FEF9}" presName="vSp" presStyleCnt="0"/>
      <dgm:spPr/>
    </dgm:pt>
    <dgm:pt modelId="{CC952C72-924B-46AA-B904-9129C83CD850}" type="pres">
      <dgm:prSet presAssocID="{9551641B-2AAE-4F38-B8C3-5562279945A8}" presName="horFlow" presStyleCnt="0"/>
      <dgm:spPr/>
    </dgm:pt>
    <dgm:pt modelId="{5270E937-72EF-49C2-958C-EF5E2DD485EE}" type="pres">
      <dgm:prSet presAssocID="{9551641B-2AAE-4F38-B8C3-5562279945A8}" presName="bigChev" presStyleLbl="node1" presStyleIdx="5" presStyleCnt="21" custScaleX="129757" custLinFactX="-432522" custLinFactNeighborX="-500000" custLinFactNeighborY="11110"/>
      <dgm:spPr>
        <a:prstGeom prst="snipRoundRect">
          <a:avLst/>
        </a:prstGeom>
      </dgm:spPr>
      <dgm:t>
        <a:bodyPr/>
        <a:lstStyle/>
        <a:p>
          <a:endParaRPr lang="ru-RU"/>
        </a:p>
      </dgm:t>
    </dgm:pt>
    <dgm:pt modelId="{BBD5C388-4A24-4709-93DE-880B696949CF}" type="pres">
      <dgm:prSet presAssocID="{82A69704-D4FE-4B86-925C-1A3190F9AE15}" presName="parTrans" presStyleCnt="0"/>
      <dgm:spPr/>
    </dgm:pt>
    <dgm:pt modelId="{AAF179E1-4A15-4DE7-AC1B-DE5F4F88C872}" type="pres">
      <dgm:prSet presAssocID="{0D01F2B4-60A9-43B0-B81D-88B0266F8169}" presName="node" presStyleLbl="alignAccFollowNode1" presStyleIdx="10" presStyleCnt="42" custScaleX="1389635" custLinFactNeighborX="-55956">
        <dgm:presLayoutVars>
          <dgm:bulletEnabled val="1"/>
        </dgm:presLayoutVars>
      </dgm:prSet>
      <dgm:spPr>
        <a:prstGeom prst="snipRoundRect">
          <a:avLst/>
        </a:prstGeom>
      </dgm:spPr>
      <dgm:t>
        <a:bodyPr/>
        <a:lstStyle/>
        <a:p>
          <a:endParaRPr lang="ru-RU"/>
        </a:p>
      </dgm:t>
    </dgm:pt>
    <dgm:pt modelId="{93D29487-DC0C-4FA7-960B-6223C1B7B84A}" type="pres">
      <dgm:prSet presAssocID="{9A5130BD-FD67-4980-AF6B-F0CEB6204ECA}" presName="sibTrans" presStyleCnt="0"/>
      <dgm:spPr/>
    </dgm:pt>
    <dgm:pt modelId="{9795CE8B-AC79-4CCB-BF2F-4F3A0BEA6828}" type="pres">
      <dgm:prSet presAssocID="{6797CCBB-57FA-4C8B-B7CA-B65B24C8C4EC}" presName="node" presStyleLbl="alignAccFollowNode1" presStyleIdx="11" presStyleCnt="42" custScaleX="286612" custLinFactX="362928" custLinFactNeighborX="400000">
        <dgm:presLayoutVars>
          <dgm:bulletEnabled val="1"/>
        </dgm:presLayoutVars>
      </dgm:prSet>
      <dgm:spPr>
        <a:prstGeom prst="round2SameRect">
          <a:avLst/>
        </a:prstGeom>
      </dgm:spPr>
      <dgm:t>
        <a:bodyPr/>
        <a:lstStyle/>
        <a:p>
          <a:endParaRPr lang="ru-RU"/>
        </a:p>
      </dgm:t>
    </dgm:pt>
    <dgm:pt modelId="{15D765C7-F9F2-4A3A-838D-D8AF1D11CFC1}" type="pres">
      <dgm:prSet presAssocID="{9551641B-2AAE-4F38-B8C3-5562279945A8}" presName="vSp" presStyleCnt="0"/>
      <dgm:spPr/>
    </dgm:pt>
    <dgm:pt modelId="{CB843B97-0791-4F75-A66C-C0CC0EE2B338}" type="pres">
      <dgm:prSet presAssocID="{6D9103D5-E2D8-4E20-964C-ADB43E2F6D17}" presName="horFlow" presStyleCnt="0"/>
      <dgm:spPr/>
    </dgm:pt>
    <dgm:pt modelId="{30BE9264-010F-4FA3-A03A-A42A5385F2AD}" type="pres">
      <dgm:prSet presAssocID="{6D9103D5-E2D8-4E20-964C-ADB43E2F6D17}" presName="bigChev" presStyleLbl="node1" presStyleIdx="6" presStyleCnt="21" custScaleX="129757" custLinFactX="-432522" custLinFactNeighborX="-500000" custLinFactNeighborY="11110"/>
      <dgm:spPr>
        <a:prstGeom prst="snipRoundRect">
          <a:avLst/>
        </a:prstGeom>
      </dgm:spPr>
      <dgm:t>
        <a:bodyPr/>
        <a:lstStyle/>
        <a:p>
          <a:endParaRPr lang="ru-RU"/>
        </a:p>
      </dgm:t>
    </dgm:pt>
    <dgm:pt modelId="{C26AC041-9CA9-42E9-A490-A9C8CCFD7078}" type="pres">
      <dgm:prSet presAssocID="{66E9E437-7525-410E-9C4A-2F0D8672B955}" presName="parTrans" presStyleCnt="0"/>
      <dgm:spPr/>
    </dgm:pt>
    <dgm:pt modelId="{6BD9F809-94C6-4DB6-BBD5-BF115C8ABECE}" type="pres">
      <dgm:prSet presAssocID="{A39D5CE2-B8B0-4E2C-A93A-315EB67D9953}" presName="node" presStyleLbl="alignAccFollowNode1" presStyleIdx="12" presStyleCnt="42" custScaleX="1380949" custLinFactNeighborX="-55956">
        <dgm:presLayoutVars>
          <dgm:bulletEnabled val="1"/>
        </dgm:presLayoutVars>
      </dgm:prSet>
      <dgm:spPr>
        <a:prstGeom prst="snipRoundRect">
          <a:avLst/>
        </a:prstGeom>
      </dgm:spPr>
      <dgm:t>
        <a:bodyPr/>
        <a:lstStyle/>
        <a:p>
          <a:endParaRPr lang="ru-RU"/>
        </a:p>
      </dgm:t>
    </dgm:pt>
    <dgm:pt modelId="{0C8EFEA2-D944-438F-8D0A-C939CF2CD283}" type="pres">
      <dgm:prSet presAssocID="{5732F99B-E9D9-4BCB-815A-D85759E28C36}" presName="sibTrans" presStyleCnt="0"/>
      <dgm:spPr/>
    </dgm:pt>
    <dgm:pt modelId="{C084CD97-A6B8-4768-BD75-EB8CB879DD6A}" type="pres">
      <dgm:prSet presAssocID="{8990D87E-05D4-4766-A946-0FDF7852BD94}" presName="node" presStyleLbl="alignAccFollowNode1" presStyleIdx="13" presStyleCnt="42" custScaleX="286612" custLinFactX="362928" custLinFactNeighborX="400000">
        <dgm:presLayoutVars>
          <dgm:bulletEnabled val="1"/>
        </dgm:presLayoutVars>
      </dgm:prSet>
      <dgm:spPr>
        <a:prstGeom prst="round2SameRect">
          <a:avLst/>
        </a:prstGeom>
      </dgm:spPr>
      <dgm:t>
        <a:bodyPr/>
        <a:lstStyle/>
        <a:p>
          <a:endParaRPr lang="ru-RU"/>
        </a:p>
      </dgm:t>
    </dgm:pt>
    <dgm:pt modelId="{87CB7F80-DA66-4EEF-A076-AAAF9A146697}" type="pres">
      <dgm:prSet presAssocID="{6D9103D5-E2D8-4E20-964C-ADB43E2F6D17}" presName="vSp" presStyleCnt="0"/>
      <dgm:spPr/>
    </dgm:pt>
    <dgm:pt modelId="{D7F1CF67-87CB-4E09-BCAF-193B36542B95}" type="pres">
      <dgm:prSet presAssocID="{40631E59-8C08-41C7-A9BB-A0A86FE4CE3F}" presName="horFlow" presStyleCnt="0"/>
      <dgm:spPr/>
    </dgm:pt>
    <dgm:pt modelId="{BF720427-5F1C-482A-8A0D-08C273D8C3CE}" type="pres">
      <dgm:prSet presAssocID="{40631E59-8C08-41C7-A9BB-A0A86FE4CE3F}" presName="bigChev" presStyleLbl="node1" presStyleIdx="7" presStyleCnt="21" custScaleX="129757" custLinFactX="-432522" custLinFactNeighborX="-500000" custLinFactNeighborY="11110"/>
      <dgm:spPr>
        <a:prstGeom prst="snipRoundRect">
          <a:avLst/>
        </a:prstGeom>
      </dgm:spPr>
      <dgm:t>
        <a:bodyPr/>
        <a:lstStyle/>
        <a:p>
          <a:endParaRPr lang="ru-RU"/>
        </a:p>
      </dgm:t>
    </dgm:pt>
    <dgm:pt modelId="{BA0C557B-8411-4D3C-BA01-0FE9188070E0}" type="pres">
      <dgm:prSet presAssocID="{EDC1CA65-9701-46D7-9634-F84AAF696B83}" presName="parTrans" presStyleCnt="0"/>
      <dgm:spPr/>
    </dgm:pt>
    <dgm:pt modelId="{1F4D1310-294E-4B14-BA38-24ECB7A967DE}" type="pres">
      <dgm:prSet presAssocID="{3500F2B7-C918-4121-8BFA-8DCD55C29313}" presName="node" presStyleLbl="alignAccFollowNode1" presStyleIdx="14" presStyleCnt="42" custScaleX="1363579" custLinFactNeighborX="-55956">
        <dgm:presLayoutVars>
          <dgm:bulletEnabled val="1"/>
        </dgm:presLayoutVars>
      </dgm:prSet>
      <dgm:spPr>
        <a:prstGeom prst="snipRoundRect">
          <a:avLst/>
        </a:prstGeom>
      </dgm:spPr>
      <dgm:t>
        <a:bodyPr/>
        <a:lstStyle/>
        <a:p>
          <a:endParaRPr lang="ru-RU"/>
        </a:p>
      </dgm:t>
    </dgm:pt>
    <dgm:pt modelId="{50DC638D-F28D-40C2-BD5D-25F4E62EF8EF}" type="pres">
      <dgm:prSet presAssocID="{D24EBA4E-A071-4DFE-B457-19DA33275C87}" presName="sibTrans" presStyleCnt="0"/>
      <dgm:spPr/>
    </dgm:pt>
    <dgm:pt modelId="{FEBD3614-1079-4B9D-BF59-509C852052B1}" type="pres">
      <dgm:prSet presAssocID="{3DB8198C-6BC9-4F9E-8A76-1DC572B3C0CD}" presName="node" presStyleLbl="alignAccFollowNode1" presStyleIdx="15" presStyleCnt="42" custScaleX="286612" custLinFactX="362928" custLinFactNeighborX="400000">
        <dgm:presLayoutVars>
          <dgm:bulletEnabled val="1"/>
        </dgm:presLayoutVars>
      </dgm:prSet>
      <dgm:spPr>
        <a:prstGeom prst="round2SameRect">
          <a:avLst/>
        </a:prstGeom>
      </dgm:spPr>
      <dgm:t>
        <a:bodyPr/>
        <a:lstStyle/>
        <a:p>
          <a:endParaRPr lang="ru-RU"/>
        </a:p>
      </dgm:t>
    </dgm:pt>
    <dgm:pt modelId="{A369928B-151F-40AC-97AE-7A2EBDA217FA}" type="pres">
      <dgm:prSet presAssocID="{40631E59-8C08-41C7-A9BB-A0A86FE4CE3F}" presName="vSp" presStyleCnt="0"/>
      <dgm:spPr/>
    </dgm:pt>
    <dgm:pt modelId="{62724470-5FAC-4B8B-BA62-24FA99B064E5}" type="pres">
      <dgm:prSet presAssocID="{F122CA94-C1C2-4916-9476-FFDFA8E2C97A}" presName="horFlow" presStyleCnt="0"/>
      <dgm:spPr/>
    </dgm:pt>
    <dgm:pt modelId="{064A8A89-22FF-42EE-9822-AD9F4A1EB1FE}" type="pres">
      <dgm:prSet presAssocID="{F122CA94-C1C2-4916-9476-FFDFA8E2C97A}" presName="bigChev" presStyleLbl="node1" presStyleIdx="8" presStyleCnt="21" custScaleX="129757" custLinFactX="-432522" custLinFactNeighborX="-500000" custLinFactNeighborY="11110"/>
      <dgm:spPr>
        <a:prstGeom prst="snipRoundRect">
          <a:avLst/>
        </a:prstGeom>
      </dgm:spPr>
      <dgm:t>
        <a:bodyPr/>
        <a:lstStyle/>
        <a:p>
          <a:endParaRPr lang="ru-RU"/>
        </a:p>
      </dgm:t>
    </dgm:pt>
    <dgm:pt modelId="{4A72030E-A69B-41E9-883D-CF09C1A9B4CB}" type="pres">
      <dgm:prSet presAssocID="{DD07FC96-D986-4E6F-95AA-25511F1BC33E}" presName="parTrans" presStyleCnt="0"/>
      <dgm:spPr/>
    </dgm:pt>
    <dgm:pt modelId="{ECDF75E1-7A16-4305-8955-A8FEA9171334}" type="pres">
      <dgm:prSet presAssocID="{4AEDE5C9-A280-403C-A47D-3F2F9D95D992}" presName="node" presStyleLbl="alignAccFollowNode1" presStyleIdx="16" presStyleCnt="42" custScaleX="1328838" custLinFactNeighborX="-55956">
        <dgm:presLayoutVars>
          <dgm:bulletEnabled val="1"/>
        </dgm:presLayoutVars>
      </dgm:prSet>
      <dgm:spPr>
        <a:prstGeom prst="snipRoundRect">
          <a:avLst/>
        </a:prstGeom>
      </dgm:spPr>
      <dgm:t>
        <a:bodyPr/>
        <a:lstStyle/>
        <a:p>
          <a:endParaRPr lang="ru-RU"/>
        </a:p>
      </dgm:t>
    </dgm:pt>
    <dgm:pt modelId="{C3C603AE-2B10-41E5-A14C-4DAF25398D54}" type="pres">
      <dgm:prSet presAssocID="{4BBD2C14-1863-4436-BCE7-25A3F6907B76}" presName="sibTrans" presStyleCnt="0"/>
      <dgm:spPr/>
    </dgm:pt>
    <dgm:pt modelId="{B1EF9972-39AD-466F-85BC-1E8462A5CA3C}" type="pres">
      <dgm:prSet presAssocID="{A08F7045-99A6-4EB8-B856-42DACFCA387A}" presName="node" presStyleLbl="alignAccFollowNode1" presStyleIdx="17" presStyleCnt="42" custScaleX="286612" custLinFactX="362928" custLinFactNeighborX="400000">
        <dgm:presLayoutVars>
          <dgm:bulletEnabled val="1"/>
        </dgm:presLayoutVars>
      </dgm:prSet>
      <dgm:spPr>
        <a:prstGeom prst="round2SameRect">
          <a:avLst/>
        </a:prstGeom>
      </dgm:spPr>
      <dgm:t>
        <a:bodyPr/>
        <a:lstStyle/>
        <a:p>
          <a:endParaRPr lang="ru-RU"/>
        </a:p>
      </dgm:t>
    </dgm:pt>
    <dgm:pt modelId="{C334B1B1-14D0-4171-A399-FF8D5455306A}" type="pres">
      <dgm:prSet presAssocID="{F122CA94-C1C2-4916-9476-FFDFA8E2C97A}" presName="vSp" presStyleCnt="0"/>
      <dgm:spPr/>
    </dgm:pt>
    <dgm:pt modelId="{6B3F4C6F-7457-408E-9B58-06EE7CAB8573}" type="pres">
      <dgm:prSet presAssocID="{811EB73D-0F46-47CF-9CEE-6875437D36A9}" presName="horFlow" presStyleCnt="0"/>
      <dgm:spPr/>
    </dgm:pt>
    <dgm:pt modelId="{0525E07D-A0CD-461E-BB9A-4A4862510D0B}" type="pres">
      <dgm:prSet presAssocID="{811EB73D-0F46-47CF-9CEE-6875437D36A9}" presName="bigChev" presStyleLbl="node1" presStyleIdx="9" presStyleCnt="21" custScaleX="129757" custLinFactX="-432522" custLinFactNeighborX="-500000" custLinFactNeighborY="11110"/>
      <dgm:spPr>
        <a:prstGeom prst="snipRoundRect">
          <a:avLst/>
        </a:prstGeom>
      </dgm:spPr>
      <dgm:t>
        <a:bodyPr/>
        <a:lstStyle/>
        <a:p>
          <a:endParaRPr lang="ru-RU"/>
        </a:p>
      </dgm:t>
    </dgm:pt>
    <dgm:pt modelId="{3033487D-A0C5-4236-B5A1-7C63C3EF6149}" type="pres">
      <dgm:prSet presAssocID="{56BDD7C1-6604-4A77-9231-5D35B730C575}" presName="parTrans" presStyleCnt="0"/>
      <dgm:spPr/>
    </dgm:pt>
    <dgm:pt modelId="{6717A9AB-7D73-4424-8553-B0E601960D4D}" type="pres">
      <dgm:prSet presAssocID="{461EDBED-13A2-45E9-93BB-DFBF2B174473}" presName="node" presStyleLbl="alignAccFollowNode1" presStyleIdx="18" presStyleCnt="42" custScaleX="1302782" custLinFactNeighborX="-55956">
        <dgm:presLayoutVars>
          <dgm:bulletEnabled val="1"/>
        </dgm:presLayoutVars>
      </dgm:prSet>
      <dgm:spPr>
        <a:prstGeom prst="snipRoundRect">
          <a:avLst/>
        </a:prstGeom>
      </dgm:spPr>
      <dgm:t>
        <a:bodyPr/>
        <a:lstStyle/>
        <a:p>
          <a:endParaRPr lang="ru-RU"/>
        </a:p>
      </dgm:t>
    </dgm:pt>
    <dgm:pt modelId="{57B7ECF5-1591-4CF2-8843-DFEE44F06F36}" type="pres">
      <dgm:prSet presAssocID="{80A22A79-7D4D-432D-8F03-10719BE5E326}" presName="sibTrans" presStyleCnt="0"/>
      <dgm:spPr/>
    </dgm:pt>
    <dgm:pt modelId="{0FA6363F-40F6-4AB5-BF99-A3CB55FC8834}" type="pres">
      <dgm:prSet presAssocID="{18611E7A-D0F7-4BD4-8645-D599BB9B0993}" presName="node" presStyleLbl="alignAccFollowNode1" presStyleIdx="19" presStyleCnt="42" custScaleX="286612" custLinFactX="362928" custLinFactNeighborX="400000">
        <dgm:presLayoutVars>
          <dgm:bulletEnabled val="1"/>
        </dgm:presLayoutVars>
      </dgm:prSet>
      <dgm:spPr>
        <a:prstGeom prst="round2SameRect">
          <a:avLst/>
        </a:prstGeom>
      </dgm:spPr>
      <dgm:t>
        <a:bodyPr/>
        <a:lstStyle/>
        <a:p>
          <a:endParaRPr lang="ru-RU"/>
        </a:p>
      </dgm:t>
    </dgm:pt>
    <dgm:pt modelId="{B46B0605-B4D9-4D9F-AFE1-5A4C2340D5F6}" type="pres">
      <dgm:prSet presAssocID="{811EB73D-0F46-47CF-9CEE-6875437D36A9}" presName="vSp" presStyleCnt="0"/>
      <dgm:spPr/>
    </dgm:pt>
    <dgm:pt modelId="{F948C101-E8A8-41CD-95F1-F952B743580D}" type="pres">
      <dgm:prSet presAssocID="{0426E5E4-1C8B-4C19-B6C9-D1AC5E021E9C}" presName="horFlow" presStyleCnt="0"/>
      <dgm:spPr/>
    </dgm:pt>
    <dgm:pt modelId="{0D11671B-263A-4500-9875-CA7255D8F258}" type="pres">
      <dgm:prSet presAssocID="{0426E5E4-1C8B-4C19-B6C9-D1AC5E021E9C}" presName="bigChev" presStyleLbl="node1" presStyleIdx="10" presStyleCnt="21" custScaleX="129757" custLinFactX="-432522" custLinFactNeighborX="-500000" custLinFactNeighborY="11110"/>
      <dgm:spPr>
        <a:prstGeom prst="snipRoundRect">
          <a:avLst/>
        </a:prstGeom>
      </dgm:spPr>
      <dgm:t>
        <a:bodyPr/>
        <a:lstStyle/>
        <a:p>
          <a:endParaRPr lang="ru-RU"/>
        </a:p>
      </dgm:t>
    </dgm:pt>
    <dgm:pt modelId="{DF0DCBAA-3C3F-482E-8BA9-953049D3B005}" type="pres">
      <dgm:prSet presAssocID="{8C94D01A-8BC7-4066-B0CC-C2125445A59C}" presName="parTrans" presStyleCnt="0"/>
      <dgm:spPr/>
    </dgm:pt>
    <dgm:pt modelId="{33B15986-0B1F-4A41-93F9-C0094A186C3B}" type="pres">
      <dgm:prSet presAssocID="{24A69CF5-069C-4B55-BB43-4A29E5C6DFCC}" presName="node" presStyleLbl="alignAccFollowNode1" presStyleIdx="20" presStyleCnt="42" custScaleX="1276727" custLinFactNeighborX="-55956">
        <dgm:presLayoutVars>
          <dgm:bulletEnabled val="1"/>
        </dgm:presLayoutVars>
      </dgm:prSet>
      <dgm:spPr>
        <a:prstGeom prst="snipRoundRect">
          <a:avLst/>
        </a:prstGeom>
      </dgm:spPr>
      <dgm:t>
        <a:bodyPr/>
        <a:lstStyle/>
        <a:p>
          <a:endParaRPr lang="ru-RU"/>
        </a:p>
      </dgm:t>
    </dgm:pt>
    <dgm:pt modelId="{715A2119-01C8-4B39-AAD5-3B5791B2CA74}" type="pres">
      <dgm:prSet presAssocID="{7F3E352B-1DAE-4DFA-9726-29D023DB13FF}" presName="sibTrans" presStyleCnt="0"/>
      <dgm:spPr/>
    </dgm:pt>
    <dgm:pt modelId="{99CAD996-D485-4CB7-9BAF-E484C53B670A}" type="pres">
      <dgm:prSet presAssocID="{B869F3EA-5044-497D-A12E-AC68DBC51D8A}" presName="node" presStyleLbl="alignAccFollowNode1" presStyleIdx="21" presStyleCnt="42" custScaleX="286612" custLinFactX="362928" custLinFactNeighborX="400000">
        <dgm:presLayoutVars>
          <dgm:bulletEnabled val="1"/>
        </dgm:presLayoutVars>
      </dgm:prSet>
      <dgm:spPr>
        <a:prstGeom prst="round2SameRect">
          <a:avLst/>
        </a:prstGeom>
      </dgm:spPr>
      <dgm:t>
        <a:bodyPr/>
        <a:lstStyle/>
        <a:p>
          <a:endParaRPr lang="ru-RU"/>
        </a:p>
      </dgm:t>
    </dgm:pt>
    <dgm:pt modelId="{B4D3295F-4661-4596-B064-83B60F449F0F}" type="pres">
      <dgm:prSet presAssocID="{0426E5E4-1C8B-4C19-B6C9-D1AC5E021E9C}" presName="vSp" presStyleCnt="0"/>
      <dgm:spPr/>
    </dgm:pt>
    <dgm:pt modelId="{5C9E3B2C-313A-48E4-BC0B-B745D591CC47}" type="pres">
      <dgm:prSet presAssocID="{7CA6C763-BCDF-4078-95DD-CBEB7B7B3D42}" presName="horFlow" presStyleCnt="0"/>
      <dgm:spPr/>
    </dgm:pt>
    <dgm:pt modelId="{7DB7484E-4C4B-4483-A0E5-34DA6B2D0C5F}" type="pres">
      <dgm:prSet presAssocID="{7CA6C763-BCDF-4078-95DD-CBEB7B7B3D42}" presName="bigChev" presStyleLbl="node1" presStyleIdx="11" presStyleCnt="21" custScaleX="129757" custLinFactX="-432522" custLinFactNeighborX="-500000" custLinFactNeighborY="11110"/>
      <dgm:spPr>
        <a:prstGeom prst="snipRoundRect">
          <a:avLst/>
        </a:prstGeom>
      </dgm:spPr>
      <dgm:t>
        <a:bodyPr/>
        <a:lstStyle/>
        <a:p>
          <a:endParaRPr lang="ru-RU"/>
        </a:p>
      </dgm:t>
    </dgm:pt>
    <dgm:pt modelId="{B8567DA2-94D1-46E4-B0A9-E8EA0315E30A}" type="pres">
      <dgm:prSet presAssocID="{96C98EBC-6D63-49C4-9BC9-564F29B1248A}" presName="parTrans" presStyleCnt="0"/>
      <dgm:spPr/>
    </dgm:pt>
    <dgm:pt modelId="{C68658E3-5B36-4B01-A417-FC07F57CC3E0}" type="pres">
      <dgm:prSet presAssocID="{6F2B51C6-DB98-46A8-B3D1-9F9346B9F88C}" presName="node" presStyleLbl="alignAccFollowNode1" presStyleIdx="22" presStyleCnt="42" custScaleX="1259356" custLinFactNeighborX="-55956">
        <dgm:presLayoutVars>
          <dgm:bulletEnabled val="1"/>
        </dgm:presLayoutVars>
      </dgm:prSet>
      <dgm:spPr>
        <a:prstGeom prst="snipRoundRect">
          <a:avLst/>
        </a:prstGeom>
      </dgm:spPr>
      <dgm:t>
        <a:bodyPr/>
        <a:lstStyle/>
        <a:p>
          <a:endParaRPr lang="ru-RU"/>
        </a:p>
      </dgm:t>
    </dgm:pt>
    <dgm:pt modelId="{2EDDD895-924B-4364-87AE-CE8F60B7A67F}" type="pres">
      <dgm:prSet presAssocID="{0C359AF1-AA85-401F-9552-80977A6E3BA0}" presName="sibTrans" presStyleCnt="0"/>
      <dgm:spPr/>
    </dgm:pt>
    <dgm:pt modelId="{BE974C45-FFE3-4967-BC72-6028E1198705}" type="pres">
      <dgm:prSet presAssocID="{AD81405C-80CC-4513-A1CA-D80E2E9DCEED}" presName="node" presStyleLbl="alignAccFollowNode1" presStyleIdx="23" presStyleCnt="42" custScaleX="286612" custLinFactX="362928" custLinFactNeighborX="400000">
        <dgm:presLayoutVars>
          <dgm:bulletEnabled val="1"/>
        </dgm:presLayoutVars>
      </dgm:prSet>
      <dgm:spPr>
        <a:prstGeom prst="round2SameRect">
          <a:avLst/>
        </a:prstGeom>
      </dgm:spPr>
      <dgm:t>
        <a:bodyPr/>
        <a:lstStyle/>
        <a:p>
          <a:endParaRPr lang="ru-RU"/>
        </a:p>
      </dgm:t>
    </dgm:pt>
    <dgm:pt modelId="{DEBFB556-091A-4E12-B8B2-516AF08A0C79}" type="pres">
      <dgm:prSet presAssocID="{7CA6C763-BCDF-4078-95DD-CBEB7B7B3D42}" presName="vSp" presStyleCnt="0"/>
      <dgm:spPr/>
    </dgm:pt>
    <dgm:pt modelId="{AA4706B4-0463-4D7A-AE4F-8EFAF18A50FF}" type="pres">
      <dgm:prSet presAssocID="{90DCA5B0-DC02-4792-8878-96DC752D3288}" presName="horFlow" presStyleCnt="0"/>
      <dgm:spPr/>
    </dgm:pt>
    <dgm:pt modelId="{BDFCDFEB-B60C-433F-8354-29E16AA30187}" type="pres">
      <dgm:prSet presAssocID="{90DCA5B0-DC02-4792-8878-96DC752D3288}" presName="bigChev" presStyleLbl="node1" presStyleIdx="12" presStyleCnt="21" custScaleX="129757" custLinFactX="-432522" custLinFactNeighborX="-500000" custLinFactNeighborY="11110"/>
      <dgm:spPr>
        <a:prstGeom prst="snipRoundRect">
          <a:avLst/>
        </a:prstGeom>
      </dgm:spPr>
      <dgm:t>
        <a:bodyPr/>
        <a:lstStyle/>
        <a:p>
          <a:endParaRPr lang="ru-RU"/>
        </a:p>
      </dgm:t>
    </dgm:pt>
    <dgm:pt modelId="{C7BF04A7-C747-444B-B5F8-30570E38BA02}" type="pres">
      <dgm:prSet presAssocID="{090A15BE-4F0B-4AA8-A32A-19F9F870FA60}" presName="parTrans" presStyleCnt="0"/>
      <dgm:spPr/>
    </dgm:pt>
    <dgm:pt modelId="{172835C5-D30D-402E-8896-1DEB963FFD65}" type="pres">
      <dgm:prSet presAssocID="{5196B956-7724-40E2-B56A-C15239631D60}" presName="node" presStyleLbl="alignAccFollowNode1" presStyleIdx="24" presStyleCnt="42" custScaleX="1241986" custLinFactNeighborX="-55956">
        <dgm:presLayoutVars>
          <dgm:bulletEnabled val="1"/>
        </dgm:presLayoutVars>
      </dgm:prSet>
      <dgm:spPr>
        <a:prstGeom prst="snipRoundRect">
          <a:avLst/>
        </a:prstGeom>
      </dgm:spPr>
      <dgm:t>
        <a:bodyPr/>
        <a:lstStyle/>
        <a:p>
          <a:endParaRPr lang="ru-RU"/>
        </a:p>
      </dgm:t>
    </dgm:pt>
    <dgm:pt modelId="{27B87BF1-EC3A-486E-8FE8-844EE9C18DDF}" type="pres">
      <dgm:prSet presAssocID="{30B37826-906F-48D1-8CF1-DFAF58F8C277}" presName="sibTrans" presStyleCnt="0"/>
      <dgm:spPr/>
    </dgm:pt>
    <dgm:pt modelId="{791B8A08-4633-4A3C-807B-53CC97E97FED}" type="pres">
      <dgm:prSet presAssocID="{0B35FD0D-BE09-4D96-8C7C-2FEB0B3A6F9E}" presName="node" presStyleLbl="alignAccFollowNode1" presStyleIdx="25" presStyleCnt="42" custScaleX="286612" custLinFactX="362928" custLinFactNeighborX="400000">
        <dgm:presLayoutVars>
          <dgm:bulletEnabled val="1"/>
        </dgm:presLayoutVars>
      </dgm:prSet>
      <dgm:spPr>
        <a:prstGeom prst="round2SameRect">
          <a:avLst/>
        </a:prstGeom>
      </dgm:spPr>
      <dgm:t>
        <a:bodyPr/>
        <a:lstStyle/>
        <a:p>
          <a:endParaRPr lang="ru-RU"/>
        </a:p>
      </dgm:t>
    </dgm:pt>
    <dgm:pt modelId="{E726BF70-72AE-4263-8B2E-620186E84737}" type="pres">
      <dgm:prSet presAssocID="{90DCA5B0-DC02-4792-8878-96DC752D3288}" presName="vSp" presStyleCnt="0"/>
      <dgm:spPr/>
    </dgm:pt>
    <dgm:pt modelId="{33EB4384-54E4-4EBF-A24E-4B624CEE7951}" type="pres">
      <dgm:prSet presAssocID="{FE5B745A-ED03-4B67-9F60-534D7B587F5E}" presName="horFlow" presStyleCnt="0"/>
      <dgm:spPr/>
    </dgm:pt>
    <dgm:pt modelId="{B91CB5D3-E3B5-483A-BA79-F326EDE0289D}" type="pres">
      <dgm:prSet presAssocID="{FE5B745A-ED03-4B67-9F60-534D7B587F5E}" presName="bigChev" presStyleLbl="node1" presStyleIdx="13" presStyleCnt="21" custScaleX="129757" custLinFactX="-432522" custLinFactNeighborX="-500000" custLinFactNeighborY="11110"/>
      <dgm:spPr>
        <a:prstGeom prst="snipRoundRect">
          <a:avLst/>
        </a:prstGeom>
      </dgm:spPr>
      <dgm:t>
        <a:bodyPr/>
        <a:lstStyle/>
        <a:p>
          <a:endParaRPr lang="ru-RU"/>
        </a:p>
      </dgm:t>
    </dgm:pt>
    <dgm:pt modelId="{17A65C87-6C3B-4501-AC05-94578CA258B7}" type="pres">
      <dgm:prSet presAssocID="{EAD4FC8E-682E-4901-8817-54D792933CE7}" presName="parTrans" presStyleCnt="0"/>
      <dgm:spPr/>
    </dgm:pt>
    <dgm:pt modelId="{673EA569-3165-40B8-98E6-49353FC96A76}" type="pres">
      <dgm:prSet presAssocID="{1465DEBD-695A-4690-A34A-1A3AEC6B6534}" presName="node" presStyleLbl="alignAccFollowNode1" presStyleIdx="26" presStyleCnt="42" custScaleX="1215930" custLinFactNeighborX="-55956">
        <dgm:presLayoutVars>
          <dgm:bulletEnabled val="1"/>
        </dgm:presLayoutVars>
      </dgm:prSet>
      <dgm:spPr>
        <a:prstGeom prst="snipRoundRect">
          <a:avLst/>
        </a:prstGeom>
      </dgm:spPr>
      <dgm:t>
        <a:bodyPr/>
        <a:lstStyle/>
        <a:p>
          <a:endParaRPr lang="ru-RU"/>
        </a:p>
      </dgm:t>
    </dgm:pt>
    <dgm:pt modelId="{6DA94D55-0F63-47B1-B2D0-9631D9FE559D}" type="pres">
      <dgm:prSet presAssocID="{E80F25DA-7F1B-4DC0-B3C4-AAC5ACA04110}" presName="sibTrans" presStyleCnt="0"/>
      <dgm:spPr/>
    </dgm:pt>
    <dgm:pt modelId="{E9FD5F01-DFDF-487C-9AD7-1DE781BF3C96}" type="pres">
      <dgm:prSet presAssocID="{E8A16729-D190-485B-9F2B-556ABA372FB3}" presName="node" presStyleLbl="alignAccFollowNode1" presStyleIdx="27" presStyleCnt="42" custScaleX="286612" custLinFactX="362928" custLinFactNeighborX="400000">
        <dgm:presLayoutVars>
          <dgm:bulletEnabled val="1"/>
        </dgm:presLayoutVars>
      </dgm:prSet>
      <dgm:spPr>
        <a:prstGeom prst="round2SameRect">
          <a:avLst/>
        </a:prstGeom>
      </dgm:spPr>
      <dgm:t>
        <a:bodyPr/>
        <a:lstStyle/>
        <a:p>
          <a:endParaRPr lang="ru-RU"/>
        </a:p>
      </dgm:t>
    </dgm:pt>
    <dgm:pt modelId="{1E65776B-3966-4484-A2DF-736DD306B801}" type="pres">
      <dgm:prSet presAssocID="{FE5B745A-ED03-4B67-9F60-534D7B587F5E}" presName="vSp" presStyleCnt="0"/>
      <dgm:spPr/>
    </dgm:pt>
    <dgm:pt modelId="{75BF590D-3E36-4A25-B5CC-5574309B941C}" type="pres">
      <dgm:prSet presAssocID="{BD5D24DE-FC60-4C1A-990B-46B34B26F190}" presName="horFlow" presStyleCnt="0"/>
      <dgm:spPr/>
    </dgm:pt>
    <dgm:pt modelId="{A00FC577-1803-4042-AFBD-5928BA42F087}" type="pres">
      <dgm:prSet presAssocID="{BD5D24DE-FC60-4C1A-990B-46B34B26F190}" presName="bigChev" presStyleLbl="node1" presStyleIdx="14" presStyleCnt="21" custScaleX="129757" custLinFactX="-432522" custLinFactNeighborX="-500000" custLinFactNeighborY="11110"/>
      <dgm:spPr>
        <a:prstGeom prst="snipRoundRect">
          <a:avLst/>
        </a:prstGeom>
      </dgm:spPr>
      <dgm:t>
        <a:bodyPr/>
        <a:lstStyle/>
        <a:p>
          <a:endParaRPr lang="ru-RU"/>
        </a:p>
      </dgm:t>
    </dgm:pt>
    <dgm:pt modelId="{BE943BC7-D12E-418B-9E40-BB3B5CF51129}" type="pres">
      <dgm:prSet presAssocID="{FC90DD8A-284E-4E61-A887-1EA2D78E6D8D}" presName="parTrans" presStyleCnt="0"/>
      <dgm:spPr/>
    </dgm:pt>
    <dgm:pt modelId="{C8DE4CDA-A460-48A5-86F1-FAB7861C7178}" type="pres">
      <dgm:prSet presAssocID="{69B49EE1-42FB-4C7A-825F-31E63FF507C4}" presName="node" presStyleLbl="alignAccFollowNode1" presStyleIdx="28" presStyleCnt="42" custScaleX="1207245" custLinFactNeighborX="-55956">
        <dgm:presLayoutVars>
          <dgm:bulletEnabled val="1"/>
        </dgm:presLayoutVars>
      </dgm:prSet>
      <dgm:spPr>
        <a:prstGeom prst="snipRoundRect">
          <a:avLst/>
        </a:prstGeom>
      </dgm:spPr>
      <dgm:t>
        <a:bodyPr/>
        <a:lstStyle/>
        <a:p>
          <a:endParaRPr lang="ru-RU"/>
        </a:p>
      </dgm:t>
    </dgm:pt>
    <dgm:pt modelId="{DA4CBAD3-9DB0-4EA5-BF19-2D3327F39D14}" type="pres">
      <dgm:prSet presAssocID="{6BBFBD09-98F0-46B6-BC84-9090060331B0}" presName="sibTrans" presStyleCnt="0"/>
      <dgm:spPr/>
    </dgm:pt>
    <dgm:pt modelId="{E4449457-F878-4A0F-B470-98514FB546B8}" type="pres">
      <dgm:prSet presAssocID="{59A416B1-C92D-4860-85CA-BB5C63C2BB4A}" presName="node" presStyleLbl="alignAccFollowNode1" presStyleIdx="29" presStyleCnt="42" custScaleX="286612" custLinFactX="362928" custLinFactNeighborX="400000">
        <dgm:presLayoutVars>
          <dgm:bulletEnabled val="1"/>
        </dgm:presLayoutVars>
      </dgm:prSet>
      <dgm:spPr>
        <a:prstGeom prst="round2SameRect">
          <a:avLst/>
        </a:prstGeom>
      </dgm:spPr>
      <dgm:t>
        <a:bodyPr/>
        <a:lstStyle/>
        <a:p>
          <a:endParaRPr lang="ru-RU"/>
        </a:p>
      </dgm:t>
    </dgm:pt>
    <dgm:pt modelId="{BB20E30B-4982-4D94-8B3C-70096E5598B5}" type="pres">
      <dgm:prSet presAssocID="{BD5D24DE-FC60-4C1A-990B-46B34B26F190}" presName="vSp" presStyleCnt="0"/>
      <dgm:spPr/>
    </dgm:pt>
    <dgm:pt modelId="{50CB5CAC-9DC9-4229-9084-0398AD45EF78}" type="pres">
      <dgm:prSet presAssocID="{76C6A697-E944-4823-A8A2-42DF37803FDD}" presName="horFlow" presStyleCnt="0"/>
      <dgm:spPr/>
    </dgm:pt>
    <dgm:pt modelId="{A1D5195B-D61C-4E48-A947-3C2390C7018D}" type="pres">
      <dgm:prSet presAssocID="{76C6A697-E944-4823-A8A2-42DF37803FDD}" presName="bigChev" presStyleLbl="node1" presStyleIdx="15" presStyleCnt="21" custScaleX="129757" custLinFactX="-432522" custLinFactNeighborX="-500000" custLinFactNeighborY="11110"/>
      <dgm:spPr>
        <a:prstGeom prst="snipRoundRect">
          <a:avLst/>
        </a:prstGeom>
      </dgm:spPr>
      <dgm:t>
        <a:bodyPr/>
        <a:lstStyle/>
        <a:p>
          <a:endParaRPr lang="ru-RU"/>
        </a:p>
      </dgm:t>
    </dgm:pt>
    <dgm:pt modelId="{DD31F700-6CB5-483D-8A8F-4861FBD89B8F}" type="pres">
      <dgm:prSet presAssocID="{09593BFE-8900-470B-99DC-06DF4E8E4DB3}" presName="parTrans" presStyleCnt="0"/>
      <dgm:spPr/>
    </dgm:pt>
    <dgm:pt modelId="{93EBB21F-6B5D-46C9-B23A-2DA88FFBB249}" type="pres">
      <dgm:prSet presAssocID="{17742EC3-9DFD-4399-B9CF-8D4E967ED9A8}" presName="node" presStyleLbl="alignAccFollowNode1" presStyleIdx="30" presStyleCnt="42" custScaleX="1189875" custLinFactNeighborX="-55956">
        <dgm:presLayoutVars>
          <dgm:bulletEnabled val="1"/>
        </dgm:presLayoutVars>
      </dgm:prSet>
      <dgm:spPr>
        <a:prstGeom prst="snipRoundRect">
          <a:avLst/>
        </a:prstGeom>
      </dgm:spPr>
      <dgm:t>
        <a:bodyPr/>
        <a:lstStyle/>
        <a:p>
          <a:endParaRPr lang="ru-RU"/>
        </a:p>
      </dgm:t>
    </dgm:pt>
    <dgm:pt modelId="{A35684C9-980F-4282-B981-6A3915A314F1}" type="pres">
      <dgm:prSet presAssocID="{197EDC53-84BD-4477-AAD7-A954ACF7BC6C}" presName="sibTrans" presStyleCnt="0"/>
      <dgm:spPr/>
    </dgm:pt>
    <dgm:pt modelId="{7F92567F-B182-4E63-8CEE-62CBFEC03453}" type="pres">
      <dgm:prSet presAssocID="{021C7B01-B75A-48D1-99B4-702FDC8A78BC}" presName="node" presStyleLbl="alignAccFollowNode1" presStyleIdx="31" presStyleCnt="42" custScaleX="286612" custLinFactX="400000" custLinFactNeighborX="414368">
        <dgm:presLayoutVars>
          <dgm:bulletEnabled val="1"/>
        </dgm:presLayoutVars>
      </dgm:prSet>
      <dgm:spPr>
        <a:prstGeom prst="round2SameRect">
          <a:avLst/>
        </a:prstGeom>
      </dgm:spPr>
      <dgm:t>
        <a:bodyPr/>
        <a:lstStyle/>
        <a:p>
          <a:endParaRPr lang="ru-RU"/>
        </a:p>
      </dgm:t>
    </dgm:pt>
    <dgm:pt modelId="{05E1AD03-8BFE-485D-ABDD-99FF95260217}" type="pres">
      <dgm:prSet presAssocID="{76C6A697-E944-4823-A8A2-42DF37803FDD}" presName="vSp" presStyleCnt="0"/>
      <dgm:spPr/>
    </dgm:pt>
    <dgm:pt modelId="{8EB9275F-1F85-49A4-8813-22FA9390C34C}" type="pres">
      <dgm:prSet presAssocID="{2D4D674C-3EE3-4EE7-8B57-8BA36A3073A2}" presName="horFlow" presStyleCnt="0"/>
      <dgm:spPr/>
    </dgm:pt>
    <dgm:pt modelId="{F7A41043-0812-4069-A63B-9062B9546CED}" type="pres">
      <dgm:prSet presAssocID="{2D4D674C-3EE3-4EE7-8B57-8BA36A3073A2}" presName="bigChev" presStyleLbl="node1" presStyleIdx="16" presStyleCnt="21" custScaleX="129757" custLinFactX="-432522" custLinFactNeighborX="-500000" custLinFactNeighborY="11110"/>
      <dgm:spPr>
        <a:prstGeom prst="snipRoundRect">
          <a:avLst/>
        </a:prstGeom>
      </dgm:spPr>
      <dgm:t>
        <a:bodyPr/>
        <a:lstStyle/>
        <a:p>
          <a:endParaRPr lang="ru-RU"/>
        </a:p>
      </dgm:t>
    </dgm:pt>
    <dgm:pt modelId="{A5D43D90-DD96-49E7-B26A-FCA9BAEC7025}" type="pres">
      <dgm:prSet presAssocID="{D8B0B79A-BE80-499B-B293-73CB1EB1ADDF}" presName="parTrans" presStyleCnt="0"/>
      <dgm:spPr/>
    </dgm:pt>
    <dgm:pt modelId="{8B6DA3BC-1BAC-4140-8358-DDDA9FF313E5}" type="pres">
      <dgm:prSet presAssocID="{AD78A8C3-EB0B-44C0-947B-D894C307D0C4}" presName="node" presStyleLbl="alignAccFollowNode1" presStyleIdx="32" presStyleCnt="42" custScaleX="1163819" custLinFactNeighborX="-55956">
        <dgm:presLayoutVars>
          <dgm:bulletEnabled val="1"/>
        </dgm:presLayoutVars>
      </dgm:prSet>
      <dgm:spPr>
        <a:prstGeom prst="snipRoundRect">
          <a:avLst/>
        </a:prstGeom>
      </dgm:spPr>
      <dgm:t>
        <a:bodyPr/>
        <a:lstStyle/>
        <a:p>
          <a:endParaRPr lang="ru-RU"/>
        </a:p>
      </dgm:t>
    </dgm:pt>
    <dgm:pt modelId="{D28C036F-109A-46EF-A071-18888553F54B}" type="pres">
      <dgm:prSet presAssocID="{D659EFA1-7ACF-4686-91AF-A4A000AEA698}" presName="sibTrans" presStyleCnt="0"/>
      <dgm:spPr/>
    </dgm:pt>
    <dgm:pt modelId="{FA62CDB5-1B61-48A4-8586-A19A695A52CA}" type="pres">
      <dgm:prSet presAssocID="{5AEC35A0-0CBD-445C-A649-B1AF3DD29F25}" presName="node" presStyleLbl="alignAccFollowNode1" presStyleIdx="33" presStyleCnt="42" custScaleX="286612" custLinFactX="414067" custLinFactNeighborX="500000">
        <dgm:presLayoutVars>
          <dgm:bulletEnabled val="1"/>
        </dgm:presLayoutVars>
      </dgm:prSet>
      <dgm:spPr>
        <a:prstGeom prst="round2SameRect">
          <a:avLst/>
        </a:prstGeom>
      </dgm:spPr>
      <dgm:t>
        <a:bodyPr/>
        <a:lstStyle/>
        <a:p>
          <a:endParaRPr lang="ru-RU"/>
        </a:p>
      </dgm:t>
    </dgm:pt>
    <dgm:pt modelId="{043FFF67-361D-49E7-AA46-928791EB541D}" type="pres">
      <dgm:prSet presAssocID="{2D4D674C-3EE3-4EE7-8B57-8BA36A3073A2}" presName="vSp" presStyleCnt="0"/>
      <dgm:spPr/>
    </dgm:pt>
    <dgm:pt modelId="{BDBF07A7-9D22-401A-95D7-8FFC084F716B}" type="pres">
      <dgm:prSet presAssocID="{F2D01056-22D0-4F82-B82A-6CA03A1CC89D}" presName="horFlow" presStyleCnt="0"/>
      <dgm:spPr/>
    </dgm:pt>
    <dgm:pt modelId="{D5D88109-17EC-4096-9242-20C36AD0ACBE}" type="pres">
      <dgm:prSet presAssocID="{F2D01056-22D0-4F82-B82A-6CA03A1CC89D}" presName="bigChev" presStyleLbl="node1" presStyleIdx="17" presStyleCnt="21" custScaleX="129757" custLinFactX="-432522" custLinFactNeighborX="-500000" custLinFactNeighborY="11110"/>
      <dgm:spPr>
        <a:prstGeom prst="snipRoundRect">
          <a:avLst/>
        </a:prstGeom>
      </dgm:spPr>
      <dgm:t>
        <a:bodyPr/>
        <a:lstStyle/>
        <a:p>
          <a:endParaRPr lang="ru-RU"/>
        </a:p>
      </dgm:t>
    </dgm:pt>
    <dgm:pt modelId="{9B0A4587-93CC-4322-ABFC-21A8E591B935}" type="pres">
      <dgm:prSet presAssocID="{0BC4ED49-73D7-42FC-B264-A8641EF638C2}" presName="parTrans" presStyleCnt="0"/>
      <dgm:spPr/>
    </dgm:pt>
    <dgm:pt modelId="{71E00657-852E-48E9-A410-C39912311541}" type="pres">
      <dgm:prSet presAssocID="{EDDA8D67-910D-466F-A89C-5BD27A6B9609}" presName="node" presStyleLbl="alignAccFollowNode1" presStyleIdx="34" presStyleCnt="42" custScaleX="1163819" custLinFactNeighborX="-55956">
        <dgm:presLayoutVars>
          <dgm:bulletEnabled val="1"/>
        </dgm:presLayoutVars>
      </dgm:prSet>
      <dgm:spPr>
        <a:prstGeom prst="snipRoundRect">
          <a:avLst/>
        </a:prstGeom>
      </dgm:spPr>
      <dgm:t>
        <a:bodyPr/>
        <a:lstStyle/>
        <a:p>
          <a:endParaRPr lang="ru-RU"/>
        </a:p>
      </dgm:t>
    </dgm:pt>
    <dgm:pt modelId="{4F310DEF-0A21-400D-AF43-0215E8DCA8A2}" type="pres">
      <dgm:prSet presAssocID="{8CC96B28-7168-43E6-ABDF-AE7C12A1A557}" presName="sibTrans" presStyleCnt="0"/>
      <dgm:spPr/>
    </dgm:pt>
    <dgm:pt modelId="{DA8CF9E8-6C63-456B-BFB8-8EE1E453DB5C}" type="pres">
      <dgm:prSet presAssocID="{B4B80004-BED6-47CC-B5A4-03FE02DC1DA1}" presName="node" presStyleLbl="alignAccFollowNode1" presStyleIdx="35" presStyleCnt="42" custScaleX="286612" custLinFactX="414068" custLinFactNeighborX="500000">
        <dgm:presLayoutVars>
          <dgm:bulletEnabled val="1"/>
        </dgm:presLayoutVars>
      </dgm:prSet>
      <dgm:spPr>
        <a:prstGeom prst="round2SameRect">
          <a:avLst/>
        </a:prstGeom>
      </dgm:spPr>
      <dgm:t>
        <a:bodyPr/>
        <a:lstStyle/>
        <a:p>
          <a:endParaRPr lang="ru-RU"/>
        </a:p>
      </dgm:t>
    </dgm:pt>
    <dgm:pt modelId="{C5811621-EFE6-4EA3-ABC2-4F302BC64774}" type="pres">
      <dgm:prSet presAssocID="{F2D01056-22D0-4F82-B82A-6CA03A1CC89D}" presName="vSp" presStyleCnt="0"/>
      <dgm:spPr/>
    </dgm:pt>
    <dgm:pt modelId="{65F63C4B-EC0E-42FA-B7D2-63F94C2BD5D7}" type="pres">
      <dgm:prSet presAssocID="{84F569BB-94C7-4C70-B0F8-3D0A5D3C6B55}" presName="horFlow" presStyleCnt="0"/>
      <dgm:spPr/>
    </dgm:pt>
    <dgm:pt modelId="{55BD2FC7-6287-436E-ABF5-D91ABAD4F08B}" type="pres">
      <dgm:prSet presAssocID="{84F569BB-94C7-4C70-B0F8-3D0A5D3C6B55}" presName="bigChev" presStyleLbl="node1" presStyleIdx="18" presStyleCnt="21" custScaleX="129757" custLinFactX="-432522" custLinFactNeighborX="-500000" custLinFactNeighborY="11110"/>
      <dgm:spPr>
        <a:prstGeom prst="snipRoundRect">
          <a:avLst/>
        </a:prstGeom>
      </dgm:spPr>
      <dgm:t>
        <a:bodyPr/>
        <a:lstStyle/>
        <a:p>
          <a:endParaRPr lang="ru-RU"/>
        </a:p>
      </dgm:t>
    </dgm:pt>
    <dgm:pt modelId="{872CB7BE-EDCB-4A0F-9089-B2E29576F55F}" type="pres">
      <dgm:prSet presAssocID="{B2A6313A-7301-4F13-908A-18624A8C871D}" presName="parTrans" presStyleCnt="0"/>
      <dgm:spPr/>
    </dgm:pt>
    <dgm:pt modelId="{92569325-BB76-45CA-A402-4B4E3851E329}" type="pres">
      <dgm:prSet presAssocID="{57F490A0-4601-43AA-8BCA-276C7268E1BC}" presName="node" presStyleLbl="alignAccFollowNode1" presStyleIdx="36" presStyleCnt="42" custScaleX="1155134" custLinFactNeighborX="-55956">
        <dgm:presLayoutVars>
          <dgm:bulletEnabled val="1"/>
        </dgm:presLayoutVars>
      </dgm:prSet>
      <dgm:spPr>
        <a:prstGeom prst="snipRoundRect">
          <a:avLst/>
        </a:prstGeom>
      </dgm:spPr>
      <dgm:t>
        <a:bodyPr/>
        <a:lstStyle/>
        <a:p>
          <a:endParaRPr lang="ru-RU"/>
        </a:p>
      </dgm:t>
    </dgm:pt>
    <dgm:pt modelId="{59D7579A-730D-4D81-BC87-04B91120A916}" type="pres">
      <dgm:prSet presAssocID="{84DE02F4-47D3-49A0-A6ED-B8A540FD4FB9}" presName="sibTrans" presStyleCnt="0"/>
      <dgm:spPr/>
    </dgm:pt>
    <dgm:pt modelId="{753EE99D-3463-4F5A-AF63-E0BFF4272333}" type="pres">
      <dgm:prSet presAssocID="{50620C55-9B45-4CD0-97DB-A8DFE05C2E3C}" presName="node" presStyleLbl="alignAccFollowNode1" presStyleIdx="37" presStyleCnt="42" custScaleX="286612" custLinFactX="422753" custLinFactNeighborX="500000">
        <dgm:presLayoutVars>
          <dgm:bulletEnabled val="1"/>
        </dgm:presLayoutVars>
      </dgm:prSet>
      <dgm:spPr>
        <a:prstGeom prst="round2SameRect">
          <a:avLst/>
        </a:prstGeom>
      </dgm:spPr>
      <dgm:t>
        <a:bodyPr/>
        <a:lstStyle/>
        <a:p>
          <a:endParaRPr lang="ru-RU"/>
        </a:p>
      </dgm:t>
    </dgm:pt>
    <dgm:pt modelId="{C835C865-E9C9-4AA1-9668-C5EA0F260F62}" type="pres">
      <dgm:prSet presAssocID="{84F569BB-94C7-4C70-B0F8-3D0A5D3C6B55}" presName="vSp" presStyleCnt="0"/>
      <dgm:spPr/>
    </dgm:pt>
    <dgm:pt modelId="{3E2376A0-0379-48E2-B8BA-8B84529FD667}" type="pres">
      <dgm:prSet presAssocID="{F35D3B80-0DA9-4F9D-A9DA-A6F19527AAD3}" presName="horFlow" presStyleCnt="0"/>
      <dgm:spPr/>
    </dgm:pt>
    <dgm:pt modelId="{35302A0D-90DC-4B7F-A377-93D9870F2477}" type="pres">
      <dgm:prSet presAssocID="{F35D3B80-0DA9-4F9D-A9DA-A6F19527AAD3}" presName="bigChev" presStyleLbl="node1" presStyleIdx="19" presStyleCnt="21" custScaleX="129757" custLinFactX="-432522" custLinFactNeighborX="-500000" custLinFactNeighborY="11110"/>
      <dgm:spPr>
        <a:prstGeom prst="snipRoundRect">
          <a:avLst/>
        </a:prstGeom>
      </dgm:spPr>
      <dgm:t>
        <a:bodyPr/>
        <a:lstStyle/>
        <a:p>
          <a:endParaRPr lang="ru-RU"/>
        </a:p>
      </dgm:t>
    </dgm:pt>
    <dgm:pt modelId="{610440DE-DA7C-423D-A077-AA9D9C85A010}" type="pres">
      <dgm:prSet presAssocID="{308488B0-058B-4AE7-B923-F7C69B13BD66}" presName="parTrans" presStyleCnt="0"/>
      <dgm:spPr/>
    </dgm:pt>
    <dgm:pt modelId="{F19BEEEE-2454-4495-9C0E-8A451BFC937E}" type="pres">
      <dgm:prSet presAssocID="{4503C4F0-F0AC-4C5B-B019-D4CE416BDCB7}" presName="node" presStyleLbl="alignAccFollowNode1" presStyleIdx="38" presStyleCnt="42" custScaleX="1155134" custLinFactNeighborX="-55956">
        <dgm:presLayoutVars>
          <dgm:bulletEnabled val="1"/>
        </dgm:presLayoutVars>
      </dgm:prSet>
      <dgm:spPr>
        <a:prstGeom prst="snipRoundRect">
          <a:avLst/>
        </a:prstGeom>
      </dgm:spPr>
      <dgm:t>
        <a:bodyPr/>
        <a:lstStyle/>
        <a:p>
          <a:endParaRPr lang="ru-RU"/>
        </a:p>
      </dgm:t>
    </dgm:pt>
    <dgm:pt modelId="{1DC4E904-8100-41B6-8134-4A04B397463E}" type="pres">
      <dgm:prSet presAssocID="{AC268B22-B5CA-4334-834A-BEA04412F518}" presName="sibTrans" presStyleCnt="0"/>
      <dgm:spPr/>
    </dgm:pt>
    <dgm:pt modelId="{4ACA3BD1-9982-465B-B348-CC29FEA1F777}" type="pres">
      <dgm:prSet presAssocID="{6DBEF65E-51A6-41AB-895A-881E701D0946}" presName="node" presStyleLbl="alignAccFollowNode1" presStyleIdx="39" presStyleCnt="42" custScaleX="286612" custLinFactX="422753" custLinFactNeighborX="500000">
        <dgm:presLayoutVars>
          <dgm:bulletEnabled val="1"/>
        </dgm:presLayoutVars>
      </dgm:prSet>
      <dgm:spPr>
        <a:prstGeom prst="round2SameRect">
          <a:avLst/>
        </a:prstGeom>
      </dgm:spPr>
      <dgm:t>
        <a:bodyPr/>
        <a:lstStyle/>
        <a:p>
          <a:endParaRPr lang="ru-RU"/>
        </a:p>
      </dgm:t>
    </dgm:pt>
    <dgm:pt modelId="{0E635400-FC8E-4E70-A33B-D89290D53D35}" type="pres">
      <dgm:prSet presAssocID="{F35D3B80-0DA9-4F9D-A9DA-A6F19527AAD3}" presName="vSp" presStyleCnt="0"/>
      <dgm:spPr/>
    </dgm:pt>
    <dgm:pt modelId="{2AD2DEC8-D435-4819-BC3B-C8036470F741}" type="pres">
      <dgm:prSet presAssocID="{823F66AB-6D07-4487-9303-DC259260F9A8}" presName="horFlow" presStyleCnt="0"/>
      <dgm:spPr/>
    </dgm:pt>
    <dgm:pt modelId="{2502D88B-EE3F-4C67-9FE2-D7581A2790C4}" type="pres">
      <dgm:prSet presAssocID="{823F66AB-6D07-4487-9303-DC259260F9A8}" presName="bigChev" presStyleLbl="node1" presStyleIdx="20" presStyleCnt="21" custScaleX="129757" custLinFactX="-432522" custLinFactNeighborX="-500000" custLinFactNeighborY="11110"/>
      <dgm:spPr>
        <a:prstGeom prst="snipRoundRect">
          <a:avLst/>
        </a:prstGeom>
      </dgm:spPr>
      <dgm:t>
        <a:bodyPr/>
        <a:lstStyle/>
        <a:p>
          <a:endParaRPr lang="ru-RU"/>
        </a:p>
      </dgm:t>
    </dgm:pt>
    <dgm:pt modelId="{33CE632C-D596-4AF5-9867-F29629F33DFC}" type="pres">
      <dgm:prSet presAssocID="{0FADE835-3614-4056-8D15-F68FF1740B24}" presName="parTrans" presStyleCnt="0"/>
      <dgm:spPr/>
    </dgm:pt>
    <dgm:pt modelId="{F85D7ECB-BBE0-44E0-AB43-4ECD82FF5B8D}" type="pres">
      <dgm:prSet presAssocID="{D0020CF3-CB9E-4650-9FFA-9485DA3907B0}" presName="node" presStyleLbl="alignAccFollowNode1" presStyleIdx="40" presStyleCnt="42" custScaleX="1155134" custLinFactNeighborX="-55956">
        <dgm:presLayoutVars>
          <dgm:bulletEnabled val="1"/>
        </dgm:presLayoutVars>
      </dgm:prSet>
      <dgm:spPr>
        <a:prstGeom prst="snipRoundRect">
          <a:avLst/>
        </a:prstGeom>
      </dgm:spPr>
      <dgm:t>
        <a:bodyPr/>
        <a:lstStyle/>
        <a:p>
          <a:endParaRPr lang="ru-RU"/>
        </a:p>
      </dgm:t>
    </dgm:pt>
    <dgm:pt modelId="{AA03EA79-5194-4FF4-AAC8-BC9E91B20660}" type="pres">
      <dgm:prSet presAssocID="{7F977272-69A5-42D4-941D-5E72094489EC}" presName="sibTrans" presStyleCnt="0"/>
      <dgm:spPr/>
    </dgm:pt>
    <dgm:pt modelId="{1E27C3C0-A55D-4B4E-83D5-D7A49FD59F80}" type="pres">
      <dgm:prSet presAssocID="{B139685E-F102-48C0-B973-BC280087975B}" presName="node" presStyleLbl="alignAccFollowNode1" presStyleIdx="41" presStyleCnt="42" custScaleX="286612" custLinFactX="405380" custLinFactNeighborX="500000">
        <dgm:presLayoutVars>
          <dgm:bulletEnabled val="1"/>
        </dgm:presLayoutVars>
      </dgm:prSet>
      <dgm:spPr>
        <a:prstGeom prst="round2SameRect">
          <a:avLst/>
        </a:prstGeom>
      </dgm:spPr>
      <dgm:t>
        <a:bodyPr/>
        <a:lstStyle/>
        <a:p>
          <a:endParaRPr lang="ru-RU"/>
        </a:p>
      </dgm:t>
    </dgm:pt>
  </dgm:ptLst>
  <dgm:cxnLst>
    <dgm:cxn modelId="{93605AA6-148F-46A2-9FB3-3B79EECECAE7}" type="presOf" srcId="{6D9103D5-E2D8-4E20-964C-ADB43E2F6D17}" destId="{30BE9264-010F-4FA3-A03A-A42A5385F2AD}" srcOrd="0" destOrd="0" presId="urn:microsoft.com/office/officeart/2005/8/layout/lProcess3"/>
    <dgm:cxn modelId="{3EA4D310-97BC-4358-B00F-2FDB8C671FC0}" srcId="{6D9103D5-E2D8-4E20-964C-ADB43E2F6D17}" destId="{8990D87E-05D4-4766-A946-0FDF7852BD94}" srcOrd="1" destOrd="0" parTransId="{D89A9BB7-5526-47E5-ACFE-1DE2AC549E60}" sibTransId="{C576C577-3C82-4480-B224-F6E53D93A1A6}"/>
    <dgm:cxn modelId="{E214367E-56ED-4709-B612-C09E3518D811}" srcId="{D2CEA171-6F93-4A62-98F1-85D14E2449AE}" destId="{62A5D740-DAC0-4F8E-97B5-45C93AAD87A0}" srcOrd="1" destOrd="0" parTransId="{755C9246-6E1E-48BF-AC25-4D57208976AC}" sibTransId="{55770A39-76BF-4DB0-9773-76384A8252C1}"/>
    <dgm:cxn modelId="{4ECF3E7D-F82B-4AE6-8057-FE169119A150}" srcId="{08C5B044-1932-4D10-8EFE-C96751C19638}" destId="{F3BF7365-DB03-4DB9-8F31-E1396C49C23F}" srcOrd="0" destOrd="0" parTransId="{8465B472-74AE-4684-9019-F5790BEA4A97}" sibTransId="{DD27A867-1A1D-46D0-A4D5-E4591A0967EC}"/>
    <dgm:cxn modelId="{3F45D907-229F-4AE4-A9A5-317EA032E0F4}" type="presOf" srcId="{6797CCBB-57FA-4C8B-B7CA-B65B24C8C4EC}" destId="{9795CE8B-AC79-4CCB-BF2F-4F3A0BEA6828}" srcOrd="0" destOrd="0" presId="urn:microsoft.com/office/officeart/2005/8/layout/lProcess3"/>
    <dgm:cxn modelId="{25B77C8E-ED64-4F2B-A8D5-74276CCA43C8}" type="presOf" srcId="{D2CEA171-6F93-4A62-98F1-85D14E2449AE}" destId="{55A7A810-EB5F-4F09-B5A6-5CE9C01E94E6}" srcOrd="0" destOrd="0" presId="urn:microsoft.com/office/officeart/2005/8/layout/lProcess3"/>
    <dgm:cxn modelId="{E46B270E-09F9-4937-9375-0651CA0B515A}" type="presOf" srcId="{F35D3B80-0DA9-4F9D-A9DA-A6F19527AAD3}" destId="{35302A0D-90DC-4B7F-A377-93D9870F2477}" srcOrd="0" destOrd="0" presId="urn:microsoft.com/office/officeart/2005/8/layout/lProcess3"/>
    <dgm:cxn modelId="{1B822A02-5054-42FE-A07B-1666BF01C25C}" srcId="{90DCA5B0-DC02-4792-8878-96DC752D3288}" destId="{5196B956-7724-40E2-B56A-C15239631D60}" srcOrd="0" destOrd="0" parTransId="{090A15BE-4F0B-4AA8-A32A-19F9F870FA60}" sibTransId="{30B37826-906F-48D1-8CF1-DFAF58F8C277}"/>
    <dgm:cxn modelId="{983A3F9A-6391-48E0-AEEE-4555B75F8B6F}" srcId="{F122CA94-C1C2-4916-9476-FFDFA8E2C97A}" destId="{A08F7045-99A6-4EB8-B856-42DACFCA387A}" srcOrd="1" destOrd="0" parTransId="{CBD3872B-C4EE-4114-AF7E-AE2B2477F624}" sibTransId="{43E9940A-0DAB-4AE3-9CA8-7305F40CA47A}"/>
    <dgm:cxn modelId="{AE4B1B8E-01E5-4C92-976F-F1F0A54F5FC4}" srcId="{08C5B044-1932-4D10-8EFE-C96751C19638}" destId="{2C414C44-EF95-48DF-9A83-64CD811A2781}" srcOrd="1" destOrd="0" parTransId="{42C2FB17-D546-40D7-A1C3-898B4746A1FA}" sibTransId="{04D96DA5-5893-43F7-BEC3-515037601C8A}"/>
    <dgm:cxn modelId="{7867CAAD-83F0-4070-828F-45C1AEE9C34D}" type="presOf" srcId="{FE5B745A-ED03-4B67-9F60-534D7B587F5E}" destId="{B91CB5D3-E3B5-483A-BA79-F326EDE0289D}" srcOrd="0" destOrd="0" presId="urn:microsoft.com/office/officeart/2005/8/layout/lProcess3"/>
    <dgm:cxn modelId="{1D4F2DFF-C837-4E8E-9EC6-0068FECA59A4}" srcId="{8E430059-1F37-4505-AD9E-0EEF3198FEF9}" destId="{3A48B5AA-FCE7-459C-A390-E07D36CD6AF1}" srcOrd="0" destOrd="0" parTransId="{E7E88A8E-888C-40AC-A6DC-A6ED40DE0D5B}" sibTransId="{107019EF-5905-4199-B3FA-CEAA21EEF79A}"/>
    <dgm:cxn modelId="{55F317C9-2591-4525-8BF7-75DF46FB0C0D}" srcId="{F2D01056-22D0-4F82-B82A-6CA03A1CC89D}" destId="{EDDA8D67-910D-466F-A89C-5BD27A6B9609}" srcOrd="0" destOrd="0" parTransId="{0BC4ED49-73D7-42FC-B264-A8641EF638C2}" sibTransId="{8CC96B28-7168-43E6-ABDF-AE7C12A1A557}"/>
    <dgm:cxn modelId="{83F10F62-0973-4F82-9D7A-8648739A49D3}" srcId="{D2CEA171-6F93-4A62-98F1-85D14E2449AE}" destId="{40631E59-8C08-41C7-A9BB-A0A86FE4CE3F}" srcOrd="7" destOrd="0" parTransId="{9DEDCE63-E843-4A25-BA2A-D68EE30DE627}" sibTransId="{E4991A03-85DB-4E89-A119-625428AA9F8B}"/>
    <dgm:cxn modelId="{BCA37FF0-FD40-4575-9B18-3449382431CA}" srcId="{62A5D740-DAC0-4F8E-97B5-45C93AAD87A0}" destId="{892FD98A-28FE-4981-AD2E-9B6351DA830A}" srcOrd="1" destOrd="0" parTransId="{47CD6B9E-A593-44E7-98A2-557C1EDA3273}" sibTransId="{D3361404-B184-45BE-8DA0-A809A6191258}"/>
    <dgm:cxn modelId="{98D244BF-979E-4694-98E3-C63B6FBFEEDD}" type="presOf" srcId="{E8A16729-D190-485B-9F2B-556ABA372FB3}" destId="{E9FD5F01-DFDF-487C-9AD7-1DE781BF3C96}" srcOrd="0" destOrd="0" presId="urn:microsoft.com/office/officeart/2005/8/layout/lProcess3"/>
    <dgm:cxn modelId="{AB6FEAC1-23D9-4D9E-B91D-9D99369092AB}" type="presOf" srcId="{0426E5E4-1C8B-4C19-B6C9-D1AC5E021E9C}" destId="{0D11671B-263A-4500-9875-CA7255D8F258}" srcOrd="0" destOrd="0" presId="urn:microsoft.com/office/officeart/2005/8/layout/lProcess3"/>
    <dgm:cxn modelId="{351384EC-D441-42D2-A8FC-B9AA3358D021}" type="presOf" srcId="{C3FF1D73-8E69-41BD-92BF-DE867CD79E0D}" destId="{73EFCAEE-02D2-4EE4-AB98-0EED1D48638E}" srcOrd="0" destOrd="0" presId="urn:microsoft.com/office/officeart/2005/8/layout/lProcess3"/>
    <dgm:cxn modelId="{708D9797-7CE0-4F74-ACC4-0024065F8924}" type="presOf" srcId="{5AEC35A0-0CBD-445C-A649-B1AF3DD29F25}" destId="{FA62CDB5-1B61-48A4-8586-A19A695A52CA}" srcOrd="0" destOrd="0" presId="urn:microsoft.com/office/officeart/2005/8/layout/lProcess3"/>
    <dgm:cxn modelId="{3F329601-64AB-4EB2-ADF8-5E9B2FFD6E19}" type="presOf" srcId="{7CA6C763-BCDF-4078-95DD-CBEB7B7B3D42}" destId="{7DB7484E-4C4B-4483-A0E5-34DA6B2D0C5F}" srcOrd="0" destOrd="0" presId="urn:microsoft.com/office/officeart/2005/8/layout/lProcess3"/>
    <dgm:cxn modelId="{1DE08038-12B9-4F59-BD5E-A9DF559F3403}" type="presOf" srcId="{AD81405C-80CC-4513-A1CA-D80E2E9DCEED}" destId="{BE974C45-FFE3-4967-BC72-6028E1198705}" srcOrd="0" destOrd="0" presId="urn:microsoft.com/office/officeart/2005/8/layout/lProcess3"/>
    <dgm:cxn modelId="{6485C00D-F21B-43D5-88B8-632D0FE63C81}" type="presOf" srcId="{59A416B1-C92D-4860-85CA-BB5C63C2BB4A}" destId="{E4449457-F878-4A0F-B470-98514FB546B8}" srcOrd="0" destOrd="0" presId="urn:microsoft.com/office/officeart/2005/8/layout/lProcess3"/>
    <dgm:cxn modelId="{51718771-F1A8-42A2-9D64-B8A979CD167E}" type="presOf" srcId="{9551641B-2AAE-4F38-B8C3-5562279945A8}" destId="{5270E937-72EF-49C2-958C-EF5E2DD485EE}" srcOrd="0" destOrd="0" presId="urn:microsoft.com/office/officeart/2005/8/layout/lProcess3"/>
    <dgm:cxn modelId="{1C5AE53D-1D43-4E02-968F-3329971B3EF4}" type="presOf" srcId="{6F2B51C6-DB98-46A8-B3D1-9F9346B9F88C}" destId="{C68658E3-5B36-4B01-A417-FC07F57CC3E0}" srcOrd="0" destOrd="0" presId="urn:microsoft.com/office/officeart/2005/8/layout/lProcess3"/>
    <dgm:cxn modelId="{606B45B0-EF0B-4AD9-8702-C4B90BC1BC86}" type="presOf" srcId="{40631E59-8C08-41C7-A9BB-A0A86FE4CE3F}" destId="{BF720427-5F1C-482A-8A0D-08C273D8C3CE}" srcOrd="0" destOrd="0" presId="urn:microsoft.com/office/officeart/2005/8/layout/lProcess3"/>
    <dgm:cxn modelId="{F907DDA3-3A3D-4006-BA60-BDCB6F05A75F}" srcId="{D2CEA171-6F93-4A62-98F1-85D14E2449AE}" destId="{F122CA94-C1C2-4916-9476-FFDFA8E2C97A}" srcOrd="8" destOrd="0" parTransId="{2E3E58F5-00FC-4444-B01F-54525D8C1314}" sibTransId="{E0B60A1C-9A61-41D7-B20F-74B815D92121}"/>
    <dgm:cxn modelId="{76C2E3D4-A725-4CD3-997E-FB8634D42D05}" type="presOf" srcId="{021C7B01-B75A-48D1-99B4-702FDC8A78BC}" destId="{7F92567F-B182-4E63-8CEE-62CBFEC03453}" srcOrd="0" destOrd="0" presId="urn:microsoft.com/office/officeart/2005/8/layout/lProcess3"/>
    <dgm:cxn modelId="{8053B6A6-E854-45E7-85E8-84B0AE682B36}" srcId="{BD5D24DE-FC60-4C1A-990B-46B34B26F190}" destId="{59A416B1-C92D-4860-85CA-BB5C63C2BB4A}" srcOrd="1" destOrd="0" parTransId="{132BD55C-7CD4-43D3-99BC-E24611CB61C4}" sibTransId="{7D841147-631E-4D77-9D27-079A9DA6C91A}"/>
    <dgm:cxn modelId="{B2B2FF3D-A67A-4BAB-AA1D-F3D2F80B9FB9}" type="presOf" srcId="{1465DEBD-695A-4690-A34A-1A3AEC6B6534}" destId="{673EA569-3165-40B8-98E6-49353FC96A76}" srcOrd="0" destOrd="0" presId="urn:microsoft.com/office/officeart/2005/8/layout/lProcess3"/>
    <dgm:cxn modelId="{4D175EF2-0831-42F2-BDA5-297C2559754F}" srcId="{2D4D674C-3EE3-4EE7-8B57-8BA36A3073A2}" destId="{AD78A8C3-EB0B-44C0-947B-D894C307D0C4}" srcOrd="0" destOrd="0" parTransId="{D8B0B79A-BE80-499B-B293-73CB1EB1ADDF}" sibTransId="{D659EFA1-7ACF-4686-91AF-A4A000AEA698}"/>
    <dgm:cxn modelId="{579217EF-4B4F-4E56-9919-9FF5CA64F868}" srcId="{E041D113-DD9F-4D0F-A18D-5B66BC27E9CB}" destId="{D6E7534C-BE28-48FF-B4A5-EB0102F3C30F}" srcOrd="0" destOrd="0" parTransId="{81776C28-E691-44AD-B57B-9F34990EFD5E}" sibTransId="{78DEB135-EBA9-4372-B3DC-E3F566772737}"/>
    <dgm:cxn modelId="{C524D29A-AD2E-4216-B2C5-2104A77D52AA}" type="presOf" srcId="{69B49EE1-42FB-4C7A-825F-31E63FF507C4}" destId="{C8DE4CDA-A460-48A5-86F1-FAB7861C7178}" srcOrd="0" destOrd="0" presId="urn:microsoft.com/office/officeart/2005/8/layout/lProcess3"/>
    <dgm:cxn modelId="{32D6D29A-C4DD-42BF-AA04-1EC84D2E7014}" type="presOf" srcId="{0871A527-8052-4B45-A630-A7C110C04BFB}" destId="{668C6F51-10EB-4CE9-BD64-30B3483F1A87}" srcOrd="0" destOrd="0" presId="urn:microsoft.com/office/officeart/2005/8/layout/lProcess3"/>
    <dgm:cxn modelId="{252CDA00-3DCD-46AE-9865-2212646BCEA1}" type="presOf" srcId="{76C6A697-E944-4823-A8A2-42DF37803FDD}" destId="{A1D5195B-D61C-4E48-A947-3C2390C7018D}" srcOrd="0" destOrd="0" presId="urn:microsoft.com/office/officeart/2005/8/layout/lProcess3"/>
    <dgm:cxn modelId="{76BFF66C-85E1-45E4-B5EA-8C5B1223B381}" srcId="{7CA6C763-BCDF-4078-95DD-CBEB7B7B3D42}" destId="{6F2B51C6-DB98-46A8-B3D1-9F9346B9F88C}" srcOrd="0" destOrd="0" parTransId="{96C98EBC-6D63-49C4-9BC9-564F29B1248A}" sibTransId="{0C359AF1-AA85-401F-9552-80977A6E3BA0}"/>
    <dgm:cxn modelId="{3C01F996-BD32-46A0-9808-66036A8F26B1}" srcId="{40631E59-8C08-41C7-A9BB-A0A86FE4CE3F}" destId="{3DB8198C-6BC9-4F9E-8A76-1DC572B3C0CD}" srcOrd="1" destOrd="0" parTransId="{57F1C3C2-7F3D-4C4C-88BB-6266AC165BA6}" sibTransId="{8E9915F8-C275-4A3A-A525-47776324CFE4}"/>
    <dgm:cxn modelId="{757E7BA5-7842-4F4D-AF97-6912700544D0}" type="presOf" srcId="{3500F2B7-C918-4121-8BFA-8DCD55C29313}" destId="{1F4D1310-294E-4B14-BA38-24ECB7A967DE}" srcOrd="0" destOrd="0" presId="urn:microsoft.com/office/officeart/2005/8/layout/lProcess3"/>
    <dgm:cxn modelId="{51FA4001-F99D-440C-86A7-60AA4DF71701}" srcId="{BD5D24DE-FC60-4C1A-990B-46B34B26F190}" destId="{69B49EE1-42FB-4C7A-825F-31E63FF507C4}" srcOrd="0" destOrd="0" parTransId="{FC90DD8A-284E-4E61-A887-1EA2D78E6D8D}" sibTransId="{6BBFBD09-98F0-46B6-BC84-9090060331B0}"/>
    <dgm:cxn modelId="{F5376BD0-41CC-4513-B086-8B2DED78A1AB}" srcId="{40631E59-8C08-41C7-A9BB-A0A86FE4CE3F}" destId="{3500F2B7-C918-4121-8BFA-8DCD55C29313}" srcOrd="0" destOrd="0" parTransId="{EDC1CA65-9701-46D7-9634-F84AAF696B83}" sibTransId="{D24EBA4E-A071-4DFE-B457-19DA33275C87}"/>
    <dgm:cxn modelId="{B0154B6C-1DEF-4EC3-B186-F0303DC00213}" srcId="{84F569BB-94C7-4C70-B0F8-3D0A5D3C6B55}" destId="{50620C55-9B45-4CD0-97DB-A8DFE05C2E3C}" srcOrd="1" destOrd="0" parTransId="{C7AFCC7A-0F0A-406B-AD90-454B57827065}" sibTransId="{90FF8BE9-4B36-4CE2-9BA9-89C764DBA7F3}"/>
    <dgm:cxn modelId="{980B129B-310D-49AE-A72A-B4CCBC19C954}" type="presOf" srcId="{E041D113-DD9F-4D0F-A18D-5B66BC27E9CB}" destId="{8FEAFEAA-9004-42D4-B494-C778F45299ED}" srcOrd="0" destOrd="0" presId="urn:microsoft.com/office/officeart/2005/8/layout/lProcess3"/>
    <dgm:cxn modelId="{6C9E39D2-1CA5-499B-9B7E-38A9D6DA22C0}" type="presOf" srcId="{3A48B5AA-FCE7-459C-A390-E07D36CD6AF1}" destId="{3D29F619-8117-4B55-8A02-C66C258DAF0F}" srcOrd="0" destOrd="0" presId="urn:microsoft.com/office/officeart/2005/8/layout/lProcess3"/>
    <dgm:cxn modelId="{7EC07C6E-5DF1-44C3-B32A-E7A8D86FAC87}" srcId="{D2CEA171-6F93-4A62-98F1-85D14E2449AE}" destId="{9551641B-2AAE-4F38-B8C3-5562279945A8}" srcOrd="5" destOrd="0" parTransId="{AA5C5FE5-6976-4EF4-AE53-142D7758DD5F}" sibTransId="{76D58FC5-0908-42AF-B1C0-6ECF3577BD19}"/>
    <dgm:cxn modelId="{DC604ACE-F205-4BA6-81D6-34AEAD66B0D8}" srcId="{76C6A697-E944-4823-A8A2-42DF37803FDD}" destId="{021C7B01-B75A-48D1-99B4-702FDC8A78BC}" srcOrd="1" destOrd="0" parTransId="{9ADD9985-058B-47F5-A128-F9342C607082}" sibTransId="{8FB595F5-C3E7-40AF-A03A-28E1AB612E1A}"/>
    <dgm:cxn modelId="{F887E92D-E9ED-4B86-8D77-E02F2871D8E6}" type="presOf" srcId="{AD78A8C3-EB0B-44C0-947B-D894C307D0C4}" destId="{8B6DA3BC-1BAC-4140-8358-DDDA9FF313E5}" srcOrd="0" destOrd="0" presId="urn:microsoft.com/office/officeart/2005/8/layout/lProcess3"/>
    <dgm:cxn modelId="{FD7B4505-A396-49DC-B6CE-54F1424390DB}" srcId="{E041D113-DD9F-4D0F-A18D-5B66BC27E9CB}" destId="{9BF54A01-699E-48EE-9389-A8118317DBC5}" srcOrd="1" destOrd="0" parTransId="{A4CD3ADF-E645-4B4A-9724-E5D3207A0E44}" sibTransId="{C285C913-2854-4FD1-ADA3-5BDB5DB4928E}"/>
    <dgm:cxn modelId="{BC253551-CEDB-4067-9E1E-FD9B5164ED0E}" srcId="{2D4D674C-3EE3-4EE7-8B57-8BA36A3073A2}" destId="{5AEC35A0-0CBD-445C-A649-B1AF3DD29F25}" srcOrd="1" destOrd="0" parTransId="{EDC2D07E-B54C-4269-AB6A-5EB294AE3923}" sibTransId="{A3FC4804-1DBA-4327-9286-0FBFC3686EC0}"/>
    <dgm:cxn modelId="{05BE9606-E700-4544-B01D-D99672203164}" srcId="{F122CA94-C1C2-4916-9476-FFDFA8E2C97A}" destId="{4AEDE5C9-A280-403C-A47D-3F2F9D95D992}" srcOrd="0" destOrd="0" parTransId="{DD07FC96-D986-4E6F-95AA-25511F1BC33E}" sibTransId="{4BBD2C14-1863-4436-BCE7-25A3F6907B76}"/>
    <dgm:cxn modelId="{AA0553F4-8C1D-4B7D-ACE7-B0AB8A7E445D}" type="presOf" srcId="{F3BF7365-DB03-4DB9-8F31-E1396C49C23F}" destId="{84F2E83F-1B8C-49F7-882F-23FAA6F44FD9}" srcOrd="0" destOrd="0" presId="urn:microsoft.com/office/officeart/2005/8/layout/lProcess3"/>
    <dgm:cxn modelId="{97547590-59CA-42D9-9EAB-A69664D0BFE1}" srcId="{84F569BB-94C7-4C70-B0F8-3D0A5D3C6B55}" destId="{57F490A0-4601-43AA-8BCA-276C7268E1BC}" srcOrd="0" destOrd="0" parTransId="{B2A6313A-7301-4F13-908A-18624A8C871D}" sibTransId="{84DE02F4-47D3-49A0-A6ED-B8A540FD4FB9}"/>
    <dgm:cxn modelId="{81F6B832-7B4C-4AA1-8823-A032A2B0820F}" type="presOf" srcId="{8E430059-1F37-4505-AD9E-0EEF3198FEF9}" destId="{F85C48C5-0E17-408E-8658-855F660AE2F7}" srcOrd="0" destOrd="0" presId="urn:microsoft.com/office/officeart/2005/8/layout/lProcess3"/>
    <dgm:cxn modelId="{9B5632EC-BBFA-4E7A-816C-BE4EB94F02A9}" srcId="{F2D01056-22D0-4F82-B82A-6CA03A1CC89D}" destId="{B4B80004-BED6-47CC-B5A4-03FE02DC1DA1}" srcOrd="1" destOrd="0" parTransId="{D9968D64-229C-4358-927A-E3C702EA0C6F}" sibTransId="{EB8C0A1F-0A98-4412-A15A-64C093BEB947}"/>
    <dgm:cxn modelId="{E0FFE11C-847A-401B-AD54-DE45445DF2DE}" srcId="{30824517-B398-4B84-82EB-9249B983A30A}" destId="{DC013DF5-A329-4839-A6F4-54EBC60A3A02}" srcOrd="0" destOrd="0" parTransId="{7038BC5B-A443-4F9E-828A-BC4D9EA17369}" sibTransId="{F3C96FB1-1A70-4036-B753-07957096AD48}"/>
    <dgm:cxn modelId="{E85A4BF9-5565-4286-9EF0-7782DD28F5B6}" type="presOf" srcId="{A08F7045-99A6-4EB8-B856-42DACFCA387A}" destId="{B1EF9972-39AD-466F-85BC-1E8462A5CA3C}" srcOrd="0" destOrd="0" presId="urn:microsoft.com/office/officeart/2005/8/layout/lProcess3"/>
    <dgm:cxn modelId="{158C8687-A053-4DC0-A0B2-22AEF4B92CEC}" srcId="{811EB73D-0F46-47CF-9CEE-6875437D36A9}" destId="{18611E7A-D0F7-4BD4-8645-D599BB9B0993}" srcOrd="1" destOrd="0" parTransId="{A0B19EE6-DE56-4BD6-B6FE-A0E7C94CC8B5}" sibTransId="{9E9CD0C2-EF97-4E51-AA3E-0F33CDA47454}"/>
    <dgm:cxn modelId="{4AF4DB22-A59F-4026-A9E7-F640E8C1173E}" srcId="{823F66AB-6D07-4487-9303-DC259260F9A8}" destId="{D0020CF3-CB9E-4650-9FFA-9485DA3907B0}" srcOrd="0" destOrd="0" parTransId="{0FADE835-3614-4056-8D15-F68FF1740B24}" sibTransId="{7F977272-69A5-42D4-941D-5E72094489EC}"/>
    <dgm:cxn modelId="{EE730021-94DA-481C-8C4F-881FF10C16E8}" srcId="{823F66AB-6D07-4487-9303-DC259260F9A8}" destId="{B139685E-F102-48C0-B973-BC280087975B}" srcOrd="1" destOrd="0" parTransId="{B70ABB34-10B1-48B5-92FF-6D9F3BB38686}" sibTransId="{E369E37C-85B1-4091-834C-34874355FA03}"/>
    <dgm:cxn modelId="{0227B1C8-D946-4D24-90C9-B24E144E5A38}" type="presOf" srcId="{DC013DF5-A329-4839-A6F4-54EBC60A3A02}" destId="{7E9240E5-9EED-4647-940B-6A9C423D0F95}" srcOrd="0" destOrd="0" presId="urn:microsoft.com/office/officeart/2005/8/layout/lProcess3"/>
    <dgm:cxn modelId="{49CDD7FC-880C-49B4-8475-BA0490AEFD2F}" type="presOf" srcId="{5F7CB351-41B4-419B-905D-94832F307CD8}" destId="{B218247B-A5DD-4DC8-9C0B-07CABEF480D9}" srcOrd="0" destOrd="0" presId="urn:microsoft.com/office/officeart/2005/8/layout/lProcess3"/>
    <dgm:cxn modelId="{5398C37E-E7DA-4B84-8746-6017C4ED0D79}" type="presOf" srcId="{F122CA94-C1C2-4916-9476-FFDFA8E2C97A}" destId="{064A8A89-22FF-42EE-9822-AD9F4A1EB1FE}" srcOrd="0" destOrd="0" presId="urn:microsoft.com/office/officeart/2005/8/layout/lProcess3"/>
    <dgm:cxn modelId="{75280717-156D-4370-916B-FD64821BC0EE}" srcId="{D2CEA171-6F93-4A62-98F1-85D14E2449AE}" destId="{FE5B745A-ED03-4B67-9F60-534D7B587F5E}" srcOrd="13" destOrd="0" parTransId="{46932929-BBA0-4415-A3AC-D0963AAB1891}" sibTransId="{CCB3EFDC-5FA5-4862-B695-5DA67300C1D6}"/>
    <dgm:cxn modelId="{1C8F5E10-39BA-4704-9025-C7700730B7FB}" type="presOf" srcId="{30824517-B398-4B84-82EB-9249B983A30A}" destId="{B7D05559-9114-4E0B-A145-DDEFCA19627C}" srcOrd="0" destOrd="0" presId="urn:microsoft.com/office/officeart/2005/8/layout/lProcess3"/>
    <dgm:cxn modelId="{F07FD63B-6BEB-4E3F-8F12-5A166EBC22ED}" srcId="{D2CEA171-6F93-4A62-98F1-85D14E2449AE}" destId="{811EB73D-0F46-47CF-9CEE-6875437D36A9}" srcOrd="9" destOrd="0" parTransId="{9444D172-BBE3-4170-8534-C82B6A149E7F}" sibTransId="{753FFDAF-4FCD-417F-BE6F-0A97D975FABE}"/>
    <dgm:cxn modelId="{07390C44-E866-435D-BAE5-262A11D96D0E}" type="presOf" srcId="{6DBEF65E-51A6-41AB-895A-881E701D0946}" destId="{4ACA3BD1-9982-465B-B348-CC29FEA1F777}" srcOrd="0" destOrd="0" presId="urn:microsoft.com/office/officeart/2005/8/layout/lProcess3"/>
    <dgm:cxn modelId="{91D69029-52C6-4833-A8B0-1DA97FF4BCA5}" srcId="{FE5B745A-ED03-4B67-9F60-534D7B587F5E}" destId="{E8A16729-D190-485B-9F2B-556ABA372FB3}" srcOrd="1" destOrd="0" parTransId="{61148112-4F9B-4EE8-BD54-EC841CA4949F}" sibTransId="{B060FCB5-ACA7-4023-AED6-425F1F5C95AE}"/>
    <dgm:cxn modelId="{6A60DD47-0D85-48F2-93CA-3CC913704A90}" srcId="{8E430059-1F37-4505-AD9E-0EEF3198FEF9}" destId="{0871A527-8052-4B45-A630-A7C110C04BFB}" srcOrd="1" destOrd="0" parTransId="{AECED12D-2495-45AA-9D9D-F78E0B3BA1DD}" sibTransId="{1F168C6D-42D7-4BED-B4BE-16D1D2BA4716}"/>
    <dgm:cxn modelId="{A6BA664C-7FCD-405B-A117-31CD8CB7A3DF}" srcId="{6D9103D5-E2D8-4E20-964C-ADB43E2F6D17}" destId="{A39D5CE2-B8B0-4E2C-A93A-315EB67D9953}" srcOrd="0" destOrd="0" parTransId="{66E9E437-7525-410E-9C4A-2F0D8672B955}" sibTransId="{5732F99B-E9D9-4BCB-815A-D85759E28C36}"/>
    <dgm:cxn modelId="{094B9706-67CF-4577-A5AD-74087FE26D0B}" srcId="{62A5D740-DAC0-4F8E-97B5-45C93AAD87A0}" destId="{5F7CB351-41B4-419B-905D-94832F307CD8}" srcOrd="0" destOrd="0" parTransId="{95088525-6B4B-4B01-8BF6-FA79A4945604}" sibTransId="{BE68D164-91E5-4199-A6E0-8CBF6B5F5496}"/>
    <dgm:cxn modelId="{8307394E-393C-4105-8944-49EC9503D927}" srcId="{F35D3B80-0DA9-4F9D-A9DA-A6F19527AAD3}" destId="{6DBEF65E-51A6-41AB-895A-881E701D0946}" srcOrd="1" destOrd="0" parTransId="{1DC0468B-916D-4E3D-B6B2-AC4AE405C0DB}" sibTransId="{8E2A7BC0-CF7F-4817-818E-CC47722C455B}"/>
    <dgm:cxn modelId="{956709A1-AB6A-4211-AA36-C2F9A62C59F2}" srcId="{30824517-B398-4B84-82EB-9249B983A30A}" destId="{C3FF1D73-8E69-41BD-92BF-DE867CD79E0D}" srcOrd="1" destOrd="0" parTransId="{5AC73AB3-50C1-4B64-958C-8FD92EF2E6E4}" sibTransId="{EFA94218-824F-4FE6-9DA1-F4CD36BDD412}"/>
    <dgm:cxn modelId="{92C7367B-A4AE-4A7B-AFCA-5E777E23AAD6}" srcId="{9551641B-2AAE-4F38-B8C3-5562279945A8}" destId="{6797CCBB-57FA-4C8B-B7CA-B65B24C8C4EC}" srcOrd="1" destOrd="0" parTransId="{9059B9CF-3DD7-480C-A18E-566DB0A395D6}" sibTransId="{FD84D7C6-B9DB-4062-BA87-7367A6A1F40E}"/>
    <dgm:cxn modelId="{FB335709-CF0E-4576-B548-BD47A7312400}" srcId="{D2CEA171-6F93-4A62-98F1-85D14E2449AE}" destId="{7CA6C763-BCDF-4078-95DD-CBEB7B7B3D42}" srcOrd="11" destOrd="0" parTransId="{0D3FD6C3-4127-4CFB-B9BC-87E537A6C643}" sibTransId="{65A7CD94-5555-4D7C-A6FC-0F2FAE1D75DF}"/>
    <dgm:cxn modelId="{BAFFBCE5-9BC2-4F11-A7B9-EF965F333147}" srcId="{D2CEA171-6F93-4A62-98F1-85D14E2449AE}" destId="{E041D113-DD9F-4D0F-A18D-5B66BC27E9CB}" srcOrd="2" destOrd="0" parTransId="{701A1A96-A8FA-43BD-8E78-CB48B56869D1}" sibTransId="{9074F8BC-03DB-433C-89E0-A0961ED8A9D1}"/>
    <dgm:cxn modelId="{A8A6E16B-A2C7-437A-A2BB-A171102D7A4D}" type="presOf" srcId="{5196B956-7724-40E2-B56A-C15239631D60}" destId="{172835C5-D30D-402E-8896-1DEB963FFD65}" srcOrd="0" destOrd="0" presId="urn:microsoft.com/office/officeart/2005/8/layout/lProcess3"/>
    <dgm:cxn modelId="{47AB8B36-C2D0-4BC6-B030-91F15560ACC9}" type="presOf" srcId="{2C414C44-EF95-48DF-9A83-64CD811A2781}" destId="{A8C79525-D42D-4E70-925C-73E90AD4A265}" srcOrd="0" destOrd="0" presId="urn:microsoft.com/office/officeart/2005/8/layout/lProcess3"/>
    <dgm:cxn modelId="{EEBB2F0E-6169-4F69-A6CE-7CE94E263796}" type="presOf" srcId="{0B35FD0D-BE09-4D96-8C7C-2FEB0B3A6F9E}" destId="{791B8A08-4633-4A3C-807B-53CC97E97FED}" srcOrd="0" destOrd="0" presId="urn:microsoft.com/office/officeart/2005/8/layout/lProcess3"/>
    <dgm:cxn modelId="{07E81FFE-88FA-4209-9F42-37719BB263DB}" srcId="{D2CEA171-6F93-4A62-98F1-85D14E2449AE}" destId="{76C6A697-E944-4823-A8A2-42DF37803FDD}" srcOrd="15" destOrd="0" parTransId="{C26BD48D-BAE3-4A4E-B278-92F926A542AF}" sibTransId="{129B3B4F-D8A5-473F-A7E5-D02C0D841662}"/>
    <dgm:cxn modelId="{84CCD2F0-E54E-456A-ADAC-86AF2C30647C}" type="presOf" srcId="{0D01F2B4-60A9-43B0-B81D-88B0266F8169}" destId="{AAF179E1-4A15-4DE7-AC1B-DE5F4F88C872}" srcOrd="0" destOrd="0" presId="urn:microsoft.com/office/officeart/2005/8/layout/lProcess3"/>
    <dgm:cxn modelId="{32C1AC8C-A3C9-4DF3-951C-5A896FE98AC3}" srcId="{D2CEA171-6F93-4A62-98F1-85D14E2449AE}" destId="{08C5B044-1932-4D10-8EFE-C96751C19638}" srcOrd="3" destOrd="0" parTransId="{5B168EEF-1DEF-48A8-BC47-BE72D8384EBD}" sibTransId="{88FB30B6-3249-44F3-85AE-9F76E99EFCF6}"/>
    <dgm:cxn modelId="{EA8338C8-DEE0-4530-8E6C-DC8BA1CF7D9F}" type="presOf" srcId="{57F490A0-4601-43AA-8BCA-276C7268E1BC}" destId="{92569325-BB76-45CA-A402-4B4E3851E329}" srcOrd="0" destOrd="0" presId="urn:microsoft.com/office/officeart/2005/8/layout/lProcess3"/>
    <dgm:cxn modelId="{BBD76432-F381-4079-B88A-BFBDE7A5E476}" srcId="{D2CEA171-6F93-4A62-98F1-85D14E2449AE}" destId="{90DCA5B0-DC02-4792-8878-96DC752D3288}" srcOrd="12" destOrd="0" parTransId="{3128F8EB-33CF-417A-9388-5C8AB3F5A121}" sibTransId="{EE13853F-74F5-46B8-884F-02850657E3DC}"/>
    <dgm:cxn modelId="{5DAE152B-8D5E-46EA-A1AE-796933561E65}" type="presOf" srcId="{A39D5CE2-B8B0-4E2C-A93A-315EB67D9953}" destId="{6BD9F809-94C6-4DB6-BBD5-BF115C8ABECE}" srcOrd="0" destOrd="0" presId="urn:microsoft.com/office/officeart/2005/8/layout/lProcess3"/>
    <dgm:cxn modelId="{5B3A32AF-0256-4DD3-8EF2-BF75C5881C97}" type="presOf" srcId="{62A5D740-DAC0-4F8E-97B5-45C93AAD87A0}" destId="{9B43072F-A0F1-4015-A2AC-B876917CC020}" srcOrd="0" destOrd="0" presId="urn:microsoft.com/office/officeart/2005/8/layout/lProcess3"/>
    <dgm:cxn modelId="{E40F9A40-61C0-4F53-A744-0895BBE8E1CE}" type="presOf" srcId="{24A69CF5-069C-4B55-BB43-4A29E5C6DFCC}" destId="{33B15986-0B1F-4A41-93F9-C0094A186C3B}" srcOrd="0" destOrd="0" presId="urn:microsoft.com/office/officeart/2005/8/layout/lProcess3"/>
    <dgm:cxn modelId="{E3CC4E48-D39E-4A40-B822-AE032697F96F}" type="presOf" srcId="{892FD98A-28FE-4981-AD2E-9B6351DA830A}" destId="{1A6C3408-301C-48DD-A156-41E0A905A6CC}" srcOrd="0" destOrd="0" presId="urn:microsoft.com/office/officeart/2005/8/layout/lProcess3"/>
    <dgm:cxn modelId="{BD592F16-2379-4337-9E5B-FB1D32A19E80}" srcId="{D2CEA171-6F93-4A62-98F1-85D14E2449AE}" destId="{84F569BB-94C7-4C70-B0F8-3D0A5D3C6B55}" srcOrd="18" destOrd="0" parTransId="{5F8106C6-1470-4F36-8926-B5DA2E02692D}" sibTransId="{BF0F10A4-97CD-4390-ACD3-B71AF0A0E765}"/>
    <dgm:cxn modelId="{BC35EA13-C8FE-4D29-A9C2-CDBEF688D465}" type="presOf" srcId="{17742EC3-9DFD-4399-B9CF-8D4E967ED9A8}" destId="{93EBB21F-6B5D-46C9-B23A-2DA88FFBB249}" srcOrd="0" destOrd="0" presId="urn:microsoft.com/office/officeart/2005/8/layout/lProcess3"/>
    <dgm:cxn modelId="{498EFD18-D0F9-4D36-B1D3-B61AE0D379B7}" type="presOf" srcId="{4AEDE5C9-A280-403C-A47D-3F2F9D95D992}" destId="{ECDF75E1-7A16-4305-8955-A8FEA9171334}" srcOrd="0" destOrd="0" presId="urn:microsoft.com/office/officeart/2005/8/layout/lProcess3"/>
    <dgm:cxn modelId="{9FCB4A1E-4D42-4E4B-B711-5E4CC7C2F6EA}" srcId="{9551641B-2AAE-4F38-B8C3-5562279945A8}" destId="{0D01F2B4-60A9-43B0-B81D-88B0266F8169}" srcOrd="0" destOrd="0" parTransId="{82A69704-D4FE-4B86-925C-1A3190F9AE15}" sibTransId="{9A5130BD-FD67-4980-AF6B-F0CEB6204ECA}"/>
    <dgm:cxn modelId="{A28E59CD-154B-4004-97EE-207020944460}" srcId="{811EB73D-0F46-47CF-9CEE-6875437D36A9}" destId="{461EDBED-13A2-45E9-93BB-DFBF2B174473}" srcOrd="0" destOrd="0" parTransId="{56BDD7C1-6604-4A77-9231-5D35B730C575}" sibTransId="{80A22A79-7D4D-432D-8F03-10719BE5E326}"/>
    <dgm:cxn modelId="{963E5AB3-16BF-4FAC-92C1-15F5759325CA}" type="presOf" srcId="{823F66AB-6D07-4487-9303-DC259260F9A8}" destId="{2502D88B-EE3F-4C67-9FE2-D7581A2790C4}" srcOrd="0" destOrd="0" presId="urn:microsoft.com/office/officeart/2005/8/layout/lProcess3"/>
    <dgm:cxn modelId="{35FC2804-2B27-491C-8A33-3D4301BF3E0C}" type="presOf" srcId="{18611E7A-D0F7-4BD4-8645-D599BB9B0993}" destId="{0FA6363F-40F6-4AB5-BF99-A3CB55FC8834}" srcOrd="0" destOrd="0" presId="urn:microsoft.com/office/officeart/2005/8/layout/lProcess3"/>
    <dgm:cxn modelId="{397882CD-673C-4AC8-845E-D60A8851B697}" type="presOf" srcId="{4503C4F0-F0AC-4C5B-B019-D4CE416BDCB7}" destId="{F19BEEEE-2454-4495-9C0E-8A451BFC937E}" srcOrd="0" destOrd="0" presId="urn:microsoft.com/office/officeart/2005/8/layout/lProcess3"/>
    <dgm:cxn modelId="{FE7B35F6-E64A-48E1-A615-F919DDE2FAC0}" type="presOf" srcId="{3DB8198C-6BC9-4F9E-8A76-1DC572B3C0CD}" destId="{FEBD3614-1079-4B9D-BF59-509C852052B1}" srcOrd="0" destOrd="0" presId="urn:microsoft.com/office/officeart/2005/8/layout/lProcess3"/>
    <dgm:cxn modelId="{1B4FB145-1536-4C28-8571-ECC54B6EEF32}" srcId="{90DCA5B0-DC02-4792-8878-96DC752D3288}" destId="{0B35FD0D-BE09-4D96-8C7C-2FEB0B3A6F9E}" srcOrd="1" destOrd="0" parTransId="{A77B57F4-B0A4-4342-90F0-2E2D22A62DD2}" sibTransId="{2FBCEF12-F189-4B34-9DAE-6685F6E9BD68}"/>
    <dgm:cxn modelId="{B65337D9-95F8-4058-9A32-C27212BB7528}" srcId="{76C6A697-E944-4823-A8A2-42DF37803FDD}" destId="{17742EC3-9DFD-4399-B9CF-8D4E967ED9A8}" srcOrd="0" destOrd="0" parTransId="{09593BFE-8900-470B-99DC-06DF4E8E4DB3}" sibTransId="{197EDC53-84BD-4477-AAD7-A954ACF7BC6C}"/>
    <dgm:cxn modelId="{84CC339A-CFEA-42EC-8D5F-CF9B83CEFD66}" srcId="{0426E5E4-1C8B-4C19-B6C9-D1AC5E021E9C}" destId="{24A69CF5-069C-4B55-BB43-4A29E5C6DFCC}" srcOrd="0" destOrd="0" parTransId="{8C94D01A-8BC7-4066-B0CC-C2125445A59C}" sibTransId="{7F3E352B-1DAE-4DFA-9726-29D023DB13FF}"/>
    <dgm:cxn modelId="{978461FD-A402-4892-80DE-020A9BE08461}" srcId="{D2CEA171-6F93-4A62-98F1-85D14E2449AE}" destId="{30824517-B398-4B84-82EB-9249B983A30A}" srcOrd="0" destOrd="0" parTransId="{E70C086D-420A-4600-A965-1BF400FC095F}" sibTransId="{67CD8F0C-4E56-4DC5-865D-F7ABF4CA5A5E}"/>
    <dgm:cxn modelId="{D2A8563F-BC75-4095-89C7-A4664DFF3220}" type="presOf" srcId="{50620C55-9B45-4CD0-97DB-A8DFE05C2E3C}" destId="{753EE99D-3463-4F5A-AF63-E0BFF4272333}" srcOrd="0" destOrd="0" presId="urn:microsoft.com/office/officeart/2005/8/layout/lProcess3"/>
    <dgm:cxn modelId="{4DF51F04-F463-4643-9698-961623C1B0CD}" srcId="{D2CEA171-6F93-4A62-98F1-85D14E2449AE}" destId="{0426E5E4-1C8B-4C19-B6C9-D1AC5E021E9C}" srcOrd="10" destOrd="0" parTransId="{12448DF6-28C8-4AB2-9B22-0783B998C239}" sibTransId="{E8ED0B98-B277-427F-9417-D65B8D50CEED}"/>
    <dgm:cxn modelId="{6A81B8EC-37D5-40F2-8638-1975D42D0835}" type="presOf" srcId="{9BF54A01-699E-48EE-9389-A8118317DBC5}" destId="{888C57AA-10DC-4D14-98B2-30E267248E80}" srcOrd="0" destOrd="0" presId="urn:microsoft.com/office/officeart/2005/8/layout/lProcess3"/>
    <dgm:cxn modelId="{9BE01D8E-7DD1-40BB-AFEA-C685724EEA66}" type="presOf" srcId="{B869F3EA-5044-497D-A12E-AC68DBC51D8A}" destId="{99CAD996-D485-4CB7-9BAF-E484C53B670A}" srcOrd="0" destOrd="0" presId="urn:microsoft.com/office/officeart/2005/8/layout/lProcess3"/>
    <dgm:cxn modelId="{5CD586AC-286D-47E3-8D6C-3597869F9018}" type="presOf" srcId="{B139685E-F102-48C0-B973-BC280087975B}" destId="{1E27C3C0-A55D-4B4E-83D5-D7A49FD59F80}" srcOrd="0" destOrd="0" presId="urn:microsoft.com/office/officeart/2005/8/layout/lProcess3"/>
    <dgm:cxn modelId="{A9C41356-9C04-41F4-890C-19EEC1DF7AED}" type="presOf" srcId="{F2D01056-22D0-4F82-B82A-6CA03A1CC89D}" destId="{D5D88109-17EC-4096-9242-20C36AD0ACBE}" srcOrd="0" destOrd="0" presId="urn:microsoft.com/office/officeart/2005/8/layout/lProcess3"/>
    <dgm:cxn modelId="{85CFD534-05E2-45BB-AF95-BBA9E60EC3B7}" srcId="{D2CEA171-6F93-4A62-98F1-85D14E2449AE}" destId="{6D9103D5-E2D8-4E20-964C-ADB43E2F6D17}" srcOrd="6" destOrd="0" parTransId="{6856F10D-A020-4FDF-835C-DBAB7E22EA13}" sibTransId="{ED8B2DED-D088-4540-93C4-3578653082ED}"/>
    <dgm:cxn modelId="{AEC0C2D9-3393-4DB8-974D-9DB596F32D70}" type="presOf" srcId="{8990D87E-05D4-4766-A946-0FDF7852BD94}" destId="{C084CD97-A6B8-4768-BD75-EB8CB879DD6A}" srcOrd="0" destOrd="0" presId="urn:microsoft.com/office/officeart/2005/8/layout/lProcess3"/>
    <dgm:cxn modelId="{5A6F8DEE-0A12-4C91-8321-EA65BD04F1D8}" type="presOf" srcId="{2D4D674C-3EE3-4EE7-8B57-8BA36A3073A2}" destId="{F7A41043-0812-4069-A63B-9062B9546CED}" srcOrd="0" destOrd="0" presId="urn:microsoft.com/office/officeart/2005/8/layout/lProcess3"/>
    <dgm:cxn modelId="{61121DDB-2D64-413C-A3BE-472E6C59468E}" type="presOf" srcId="{BD5D24DE-FC60-4C1A-990B-46B34B26F190}" destId="{A00FC577-1803-4042-AFBD-5928BA42F087}" srcOrd="0" destOrd="0" presId="urn:microsoft.com/office/officeart/2005/8/layout/lProcess3"/>
    <dgm:cxn modelId="{2FF25AC9-1AC5-416F-B010-85F4FCC11D05}" srcId="{D2CEA171-6F93-4A62-98F1-85D14E2449AE}" destId="{8E430059-1F37-4505-AD9E-0EEF3198FEF9}" srcOrd="4" destOrd="0" parTransId="{378D867A-E6BB-408B-A73F-0F64CB1A1BC0}" sibTransId="{74AD9B03-96F6-447E-963A-42C36C560E87}"/>
    <dgm:cxn modelId="{6A9EA294-F01A-42C1-9350-653717652667}" type="presOf" srcId="{08C5B044-1932-4D10-8EFE-C96751C19638}" destId="{B0CEF5A5-5F06-42CD-A2EC-4EF73818456C}" srcOrd="0" destOrd="0" presId="urn:microsoft.com/office/officeart/2005/8/layout/lProcess3"/>
    <dgm:cxn modelId="{3D08F534-206B-4EBB-8CBB-856D72B2F5F1}" srcId="{F35D3B80-0DA9-4F9D-A9DA-A6F19527AAD3}" destId="{4503C4F0-F0AC-4C5B-B019-D4CE416BDCB7}" srcOrd="0" destOrd="0" parTransId="{308488B0-058B-4AE7-B923-F7C69B13BD66}" sibTransId="{AC268B22-B5CA-4334-834A-BEA04412F518}"/>
    <dgm:cxn modelId="{7BA814D3-9FCB-4CFA-BD1A-B72247A738F7}" type="presOf" srcId="{461EDBED-13A2-45E9-93BB-DFBF2B174473}" destId="{6717A9AB-7D73-4424-8553-B0E601960D4D}" srcOrd="0" destOrd="0" presId="urn:microsoft.com/office/officeart/2005/8/layout/lProcess3"/>
    <dgm:cxn modelId="{90F197FB-57FE-4605-A3CF-89C192382A51}" srcId="{D2CEA171-6F93-4A62-98F1-85D14E2449AE}" destId="{F2D01056-22D0-4F82-B82A-6CA03A1CC89D}" srcOrd="17" destOrd="0" parTransId="{6ECCBB93-20B9-4B4D-92C4-FDE0736BB803}" sibTransId="{987AC855-9097-42E9-B28A-01C0AAD93592}"/>
    <dgm:cxn modelId="{18996BA2-89B1-4421-8B4A-78C3BA18DB7D}" type="presOf" srcId="{B4B80004-BED6-47CC-B5A4-03FE02DC1DA1}" destId="{DA8CF9E8-6C63-456B-BFB8-8EE1E453DB5C}" srcOrd="0" destOrd="0" presId="urn:microsoft.com/office/officeart/2005/8/layout/lProcess3"/>
    <dgm:cxn modelId="{5E215BDD-A75C-41B2-B88B-5385D6A58317}" srcId="{0426E5E4-1C8B-4C19-B6C9-D1AC5E021E9C}" destId="{B869F3EA-5044-497D-A12E-AC68DBC51D8A}" srcOrd="1" destOrd="0" parTransId="{F3955BB6-48A9-4314-AF3F-85FCBD6E875F}" sibTransId="{F796617A-F93F-4D3A-8D0E-130C4E103132}"/>
    <dgm:cxn modelId="{82155BAC-C583-48DC-80F4-0C207B5D05A8}" srcId="{D2CEA171-6F93-4A62-98F1-85D14E2449AE}" destId="{F35D3B80-0DA9-4F9D-A9DA-A6F19527AAD3}" srcOrd="19" destOrd="0" parTransId="{C3932501-CA9A-4C7A-9C41-EA4383413AD9}" sibTransId="{9910F27F-EA91-45DA-9612-C5EC9802B60D}"/>
    <dgm:cxn modelId="{1402560A-D9A3-4BDB-A0B7-34F58BF38E3F}" srcId="{D2CEA171-6F93-4A62-98F1-85D14E2449AE}" destId="{BD5D24DE-FC60-4C1A-990B-46B34B26F190}" srcOrd="14" destOrd="0" parTransId="{E6D166D2-615E-4315-8997-F21FC19FEC3A}" sibTransId="{67481D88-0340-421B-B12D-E40D4F589714}"/>
    <dgm:cxn modelId="{88B98E21-0EF3-4490-AFFE-994D91F4044A}" type="presOf" srcId="{D6E7534C-BE28-48FF-B4A5-EB0102F3C30F}" destId="{F7E8ABBD-EC79-44B7-9843-F8ABC9E35E17}" srcOrd="0" destOrd="0" presId="urn:microsoft.com/office/officeart/2005/8/layout/lProcess3"/>
    <dgm:cxn modelId="{065AFBC8-734D-40D2-83CC-8BC94800A932}" type="presOf" srcId="{EDDA8D67-910D-466F-A89C-5BD27A6B9609}" destId="{71E00657-852E-48E9-A410-C39912311541}" srcOrd="0" destOrd="0" presId="urn:microsoft.com/office/officeart/2005/8/layout/lProcess3"/>
    <dgm:cxn modelId="{6E5302E5-6256-486E-B829-C082FA9A30FD}" type="presOf" srcId="{811EB73D-0F46-47CF-9CEE-6875437D36A9}" destId="{0525E07D-A0CD-461E-BB9A-4A4862510D0B}" srcOrd="0" destOrd="0" presId="urn:microsoft.com/office/officeart/2005/8/layout/lProcess3"/>
    <dgm:cxn modelId="{D8EFE187-A19A-42F5-B17B-CE03F30B6854}" type="presOf" srcId="{90DCA5B0-DC02-4792-8878-96DC752D3288}" destId="{BDFCDFEB-B60C-433F-8354-29E16AA30187}" srcOrd="0" destOrd="0" presId="urn:microsoft.com/office/officeart/2005/8/layout/lProcess3"/>
    <dgm:cxn modelId="{FDD09710-78CE-4131-A33F-85B3369DFEC2}" srcId="{D2CEA171-6F93-4A62-98F1-85D14E2449AE}" destId="{2D4D674C-3EE3-4EE7-8B57-8BA36A3073A2}" srcOrd="16" destOrd="0" parTransId="{81A567B3-2FF3-4683-B0EF-481E6F83F9F3}" sibTransId="{D2732C5D-436B-4D92-A8BE-4A1447E8AE30}"/>
    <dgm:cxn modelId="{563E2447-5418-4D44-9095-2A2B40C918A5}" srcId="{D2CEA171-6F93-4A62-98F1-85D14E2449AE}" destId="{823F66AB-6D07-4487-9303-DC259260F9A8}" srcOrd="20" destOrd="0" parTransId="{8ACFB2C3-E5FC-4263-8F9D-BB36DC49346A}" sibTransId="{E7CF9F35-F6A8-47BB-A947-32E1303C1882}"/>
    <dgm:cxn modelId="{497A5147-63A5-40CA-AB6A-FB018CC6393E}" type="presOf" srcId="{D0020CF3-CB9E-4650-9FFA-9485DA3907B0}" destId="{F85D7ECB-BBE0-44E0-AB43-4ECD82FF5B8D}" srcOrd="0" destOrd="0" presId="urn:microsoft.com/office/officeart/2005/8/layout/lProcess3"/>
    <dgm:cxn modelId="{E5843A7D-3640-40A4-8C3C-E69DBB0C25C9}" srcId="{7CA6C763-BCDF-4078-95DD-CBEB7B7B3D42}" destId="{AD81405C-80CC-4513-A1CA-D80E2E9DCEED}" srcOrd="1" destOrd="0" parTransId="{E7517974-849E-43A1-878A-0C385A451B98}" sibTransId="{9EBB3232-FAB5-46D0-A6D4-272E661597CC}"/>
    <dgm:cxn modelId="{0AB731AF-DC5A-4FBC-965F-588A1FF6C688}" type="presOf" srcId="{84F569BB-94C7-4C70-B0F8-3D0A5D3C6B55}" destId="{55BD2FC7-6287-436E-ABF5-D91ABAD4F08B}" srcOrd="0" destOrd="0" presId="urn:microsoft.com/office/officeart/2005/8/layout/lProcess3"/>
    <dgm:cxn modelId="{961A53D6-D5FC-4DFF-8311-6FCFE7CE4ECA}" srcId="{FE5B745A-ED03-4B67-9F60-534D7B587F5E}" destId="{1465DEBD-695A-4690-A34A-1A3AEC6B6534}" srcOrd="0" destOrd="0" parTransId="{EAD4FC8E-682E-4901-8817-54D792933CE7}" sibTransId="{E80F25DA-7F1B-4DC0-B3C4-AAC5ACA04110}"/>
    <dgm:cxn modelId="{DAE356AC-C39B-47FF-9D8A-437D1D501C56}" type="presParOf" srcId="{55A7A810-EB5F-4F09-B5A6-5CE9C01E94E6}" destId="{0C86AEE9-1AC1-46D2-8C06-A7512B6B1C70}" srcOrd="0" destOrd="0" presId="urn:microsoft.com/office/officeart/2005/8/layout/lProcess3"/>
    <dgm:cxn modelId="{8A519B9F-4D01-4702-82CC-3E5BE6A0CBF9}" type="presParOf" srcId="{0C86AEE9-1AC1-46D2-8C06-A7512B6B1C70}" destId="{B7D05559-9114-4E0B-A145-DDEFCA19627C}" srcOrd="0" destOrd="0" presId="urn:microsoft.com/office/officeart/2005/8/layout/lProcess3"/>
    <dgm:cxn modelId="{0F1B1E7C-D6FC-48EF-8B3A-2D810053AE04}" type="presParOf" srcId="{0C86AEE9-1AC1-46D2-8C06-A7512B6B1C70}" destId="{4846ACA3-37A5-4CF9-9101-27ADCA5CC701}" srcOrd="1" destOrd="0" presId="urn:microsoft.com/office/officeart/2005/8/layout/lProcess3"/>
    <dgm:cxn modelId="{7D4A43B3-62B0-48B8-A1F8-8120C878A5B6}" type="presParOf" srcId="{0C86AEE9-1AC1-46D2-8C06-A7512B6B1C70}" destId="{7E9240E5-9EED-4647-940B-6A9C423D0F95}" srcOrd="2" destOrd="0" presId="urn:microsoft.com/office/officeart/2005/8/layout/lProcess3"/>
    <dgm:cxn modelId="{694216DE-7871-4E7C-9A46-2A20B273386F}" type="presParOf" srcId="{0C86AEE9-1AC1-46D2-8C06-A7512B6B1C70}" destId="{52A7B350-35B8-4829-AD4F-FB36EB77CFA8}" srcOrd="3" destOrd="0" presId="urn:microsoft.com/office/officeart/2005/8/layout/lProcess3"/>
    <dgm:cxn modelId="{5583859A-5F74-4455-BA31-CF4DA14EE8F3}" type="presParOf" srcId="{0C86AEE9-1AC1-46D2-8C06-A7512B6B1C70}" destId="{73EFCAEE-02D2-4EE4-AB98-0EED1D48638E}" srcOrd="4" destOrd="0" presId="urn:microsoft.com/office/officeart/2005/8/layout/lProcess3"/>
    <dgm:cxn modelId="{558D32FD-0198-41A5-A78A-08D7BFD90F1E}" type="presParOf" srcId="{55A7A810-EB5F-4F09-B5A6-5CE9C01E94E6}" destId="{6F1841A5-F33F-4296-9E23-7CB67BBBD299}" srcOrd="1" destOrd="0" presId="urn:microsoft.com/office/officeart/2005/8/layout/lProcess3"/>
    <dgm:cxn modelId="{A0AADFF6-1BB8-4E95-B77B-78489280FE29}" type="presParOf" srcId="{55A7A810-EB5F-4F09-B5A6-5CE9C01E94E6}" destId="{1FAED1CB-A8E6-4EAC-B9D3-D57DF84CCE2C}" srcOrd="2" destOrd="0" presId="urn:microsoft.com/office/officeart/2005/8/layout/lProcess3"/>
    <dgm:cxn modelId="{58D76F8F-8E3E-48F4-A3B5-5609029DBD2E}" type="presParOf" srcId="{1FAED1CB-A8E6-4EAC-B9D3-D57DF84CCE2C}" destId="{9B43072F-A0F1-4015-A2AC-B876917CC020}" srcOrd="0" destOrd="0" presId="urn:microsoft.com/office/officeart/2005/8/layout/lProcess3"/>
    <dgm:cxn modelId="{4C686BFD-3EA0-4115-B462-EB06EEB91203}" type="presParOf" srcId="{1FAED1CB-A8E6-4EAC-B9D3-D57DF84CCE2C}" destId="{3A6B3096-DE78-4130-B6AA-002920A9B305}" srcOrd="1" destOrd="0" presId="urn:microsoft.com/office/officeart/2005/8/layout/lProcess3"/>
    <dgm:cxn modelId="{410D4A4E-A143-4A3B-B4A5-60EADAF19BEA}" type="presParOf" srcId="{1FAED1CB-A8E6-4EAC-B9D3-D57DF84CCE2C}" destId="{B218247B-A5DD-4DC8-9C0B-07CABEF480D9}" srcOrd="2" destOrd="0" presId="urn:microsoft.com/office/officeart/2005/8/layout/lProcess3"/>
    <dgm:cxn modelId="{F35395E4-1E8D-41D3-A957-67D8C7461D3C}" type="presParOf" srcId="{1FAED1CB-A8E6-4EAC-B9D3-D57DF84CCE2C}" destId="{3B1E2830-115B-47B7-AE90-96D28232C096}" srcOrd="3" destOrd="0" presId="urn:microsoft.com/office/officeart/2005/8/layout/lProcess3"/>
    <dgm:cxn modelId="{FCC3F673-D0CF-4C8A-B647-26E620911C7C}" type="presParOf" srcId="{1FAED1CB-A8E6-4EAC-B9D3-D57DF84CCE2C}" destId="{1A6C3408-301C-48DD-A156-41E0A905A6CC}" srcOrd="4" destOrd="0" presId="urn:microsoft.com/office/officeart/2005/8/layout/lProcess3"/>
    <dgm:cxn modelId="{E10424DB-5B25-4756-A508-924DF2200EB4}" type="presParOf" srcId="{55A7A810-EB5F-4F09-B5A6-5CE9C01E94E6}" destId="{59C4C43F-9F48-48CA-8B2F-B2FE966AB2D2}" srcOrd="3" destOrd="0" presId="urn:microsoft.com/office/officeart/2005/8/layout/lProcess3"/>
    <dgm:cxn modelId="{0D7576D2-F623-4F2F-90B3-4DB3FFF222A3}" type="presParOf" srcId="{55A7A810-EB5F-4F09-B5A6-5CE9C01E94E6}" destId="{F877EC3C-D4D6-4EA1-9B75-DF03D799A1C7}" srcOrd="4" destOrd="0" presId="urn:microsoft.com/office/officeart/2005/8/layout/lProcess3"/>
    <dgm:cxn modelId="{7D73C388-2132-4027-BE48-C7292F3EF2A3}" type="presParOf" srcId="{F877EC3C-D4D6-4EA1-9B75-DF03D799A1C7}" destId="{8FEAFEAA-9004-42D4-B494-C778F45299ED}" srcOrd="0" destOrd="0" presId="urn:microsoft.com/office/officeart/2005/8/layout/lProcess3"/>
    <dgm:cxn modelId="{E7E12833-3DED-4FDC-BFC3-0695C9635C3E}" type="presParOf" srcId="{F877EC3C-D4D6-4EA1-9B75-DF03D799A1C7}" destId="{54AF10AD-8DF2-4AB6-BF22-5BE519143977}" srcOrd="1" destOrd="0" presId="urn:microsoft.com/office/officeart/2005/8/layout/lProcess3"/>
    <dgm:cxn modelId="{D9825FF2-ACC1-495D-AB59-2208B4E8E662}" type="presParOf" srcId="{F877EC3C-D4D6-4EA1-9B75-DF03D799A1C7}" destId="{F7E8ABBD-EC79-44B7-9843-F8ABC9E35E17}" srcOrd="2" destOrd="0" presId="urn:microsoft.com/office/officeart/2005/8/layout/lProcess3"/>
    <dgm:cxn modelId="{37DDFD38-5482-4E96-A359-4E4996F0A52A}" type="presParOf" srcId="{F877EC3C-D4D6-4EA1-9B75-DF03D799A1C7}" destId="{5DAEF884-1015-4BD3-AF32-43402062B930}" srcOrd="3" destOrd="0" presId="urn:microsoft.com/office/officeart/2005/8/layout/lProcess3"/>
    <dgm:cxn modelId="{24502806-A584-436F-A66B-B33B89B5F2EF}" type="presParOf" srcId="{F877EC3C-D4D6-4EA1-9B75-DF03D799A1C7}" destId="{888C57AA-10DC-4D14-98B2-30E267248E80}" srcOrd="4" destOrd="0" presId="urn:microsoft.com/office/officeart/2005/8/layout/lProcess3"/>
    <dgm:cxn modelId="{76F5C931-68CE-4AE8-8C3B-BB867CE8A462}" type="presParOf" srcId="{55A7A810-EB5F-4F09-B5A6-5CE9C01E94E6}" destId="{AA1D13E6-8327-49C2-BB75-586ACCBB15F7}" srcOrd="5" destOrd="0" presId="urn:microsoft.com/office/officeart/2005/8/layout/lProcess3"/>
    <dgm:cxn modelId="{7D9962C9-C3DF-47B1-B0FD-052A2DD1544C}" type="presParOf" srcId="{55A7A810-EB5F-4F09-B5A6-5CE9C01E94E6}" destId="{733A710C-7DE1-4719-B41C-90EDBDE033AB}" srcOrd="6" destOrd="0" presId="urn:microsoft.com/office/officeart/2005/8/layout/lProcess3"/>
    <dgm:cxn modelId="{3336D1B8-3E5F-49FF-ADE9-D77BE3925A6A}" type="presParOf" srcId="{733A710C-7DE1-4719-B41C-90EDBDE033AB}" destId="{B0CEF5A5-5F06-42CD-A2EC-4EF73818456C}" srcOrd="0" destOrd="0" presId="urn:microsoft.com/office/officeart/2005/8/layout/lProcess3"/>
    <dgm:cxn modelId="{575EC7EF-B1E4-4C29-A11C-BB2711B09458}" type="presParOf" srcId="{733A710C-7DE1-4719-B41C-90EDBDE033AB}" destId="{AF333196-956D-42F0-B863-224F26DB25D8}" srcOrd="1" destOrd="0" presId="urn:microsoft.com/office/officeart/2005/8/layout/lProcess3"/>
    <dgm:cxn modelId="{466BD376-13BC-48D4-A2CC-E71DA66740CD}" type="presParOf" srcId="{733A710C-7DE1-4719-B41C-90EDBDE033AB}" destId="{84F2E83F-1B8C-49F7-882F-23FAA6F44FD9}" srcOrd="2" destOrd="0" presId="urn:microsoft.com/office/officeart/2005/8/layout/lProcess3"/>
    <dgm:cxn modelId="{B5602640-17FB-4A98-9927-2C3E66BFB12C}" type="presParOf" srcId="{733A710C-7DE1-4719-B41C-90EDBDE033AB}" destId="{D9C93873-F157-49FE-8A4B-F0254200D3BD}" srcOrd="3" destOrd="0" presId="urn:microsoft.com/office/officeart/2005/8/layout/lProcess3"/>
    <dgm:cxn modelId="{FA5B6AFE-2E39-4C69-B9D0-532BD1EC81A9}" type="presParOf" srcId="{733A710C-7DE1-4719-B41C-90EDBDE033AB}" destId="{A8C79525-D42D-4E70-925C-73E90AD4A265}" srcOrd="4" destOrd="0" presId="urn:microsoft.com/office/officeart/2005/8/layout/lProcess3"/>
    <dgm:cxn modelId="{D3461CD0-36FC-488D-9466-45C846471B9E}" type="presParOf" srcId="{55A7A810-EB5F-4F09-B5A6-5CE9C01E94E6}" destId="{FFD131F5-2A1C-4630-896D-D7B525F445FB}" srcOrd="7" destOrd="0" presId="urn:microsoft.com/office/officeart/2005/8/layout/lProcess3"/>
    <dgm:cxn modelId="{24A5CE92-358E-4D08-B0E4-2820C99A0753}" type="presParOf" srcId="{55A7A810-EB5F-4F09-B5A6-5CE9C01E94E6}" destId="{63B5E0B4-2D1E-4799-B678-47CD8FA4B9B0}" srcOrd="8" destOrd="0" presId="urn:microsoft.com/office/officeart/2005/8/layout/lProcess3"/>
    <dgm:cxn modelId="{C409622B-5514-4941-88B4-A6DEA47228FF}" type="presParOf" srcId="{63B5E0B4-2D1E-4799-B678-47CD8FA4B9B0}" destId="{F85C48C5-0E17-408E-8658-855F660AE2F7}" srcOrd="0" destOrd="0" presId="urn:microsoft.com/office/officeart/2005/8/layout/lProcess3"/>
    <dgm:cxn modelId="{9E466BC1-C26E-4B43-A67B-1B2D6FE7DAB1}" type="presParOf" srcId="{63B5E0B4-2D1E-4799-B678-47CD8FA4B9B0}" destId="{D80A6CBF-2D9D-4D60-9B86-108D8E6BA1B9}" srcOrd="1" destOrd="0" presId="urn:microsoft.com/office/officeart/2005/8/layout/lProcess3"/>
    <dgm:cxn modelId="{0ECE9161-8F80-43AB-BF28-41D33504D0CB}" type="presParOf" srcId="{63B5E0B4-2D1E-4799-B678-47CD8FA4B9B0}" destId="{3D29F619-8117-4B55-8A02-C66C258DAF0F}" srcOrd="2" destOrd="0" presId="urn:microsoft.com/office/officeart/2005/8/layout/lProcess3"/>
    <dgm:cxn modelId="{5A9658AC-291C-4F10-9B94-32812C4E96EB}" type="presParOf" srcId="{63B5E0B4-2D1E-4799-B678-47CD8FA4B9B0}" destId="{99B550E1-C15E-46F0-B440-42C8B66CE565}" srcOrd="3" destOrd="0" presId="urn:microsoft.com/office/officeart/2005/8/layout/lProcess3"/>
    <dgm:cxn modelId="{DA878094-2B4E-4FBF-88FF-836C7E2F8E1E}" type="presParOf" srcId="{63B5E0B4-2D1E-4799-B678-47CD8FA4B9B0}" destId="{668C6F51-10EB-4CE9-BD64-30B3483F1A87}" srcOrd="4" destOrd="0" presId="urn:microsoft.com/office/officeart/2005/8/layout/lProcess3"/>
    <dgm:cxn modelId="{761ABA72-7FDC-4218-B0C3-AF1C4B1BFB3E}" type="presParOf" srcId="{55A7A810-EB5F-4F09-B5A6-5CE9C01E94E6}" destId="{9BCB81C4-3838-4F07-8E66-712EC4505FDC}" srcOrd="9" destOrd="0" presId="urn:microsoft.com/office/officeart/2005/8/layout/lProcess3"/>
    <dgm:cxn modelId="{112E4601-5862-45BA-A0D0-AB794215A3B3}" type="presParOf" srcId="{55A7A810-EB5F-4F09-B5A6-5CE9C01E94E6}" destId="{CC952C72-924B-46AA-B904-9129C83CD850}" srcOrd="10" destOrd="0" presId="urn:microsoft.com/office/officeart/2005/8/layout/lProcess3"/>
    <dgm:cxn modelId="{75160381-5A57-466C-9430-DEA1471E671B}" type="presParOf" srcId="{CC952C72-924B-46AA-B904-9129C83CD850}" destId="{5270E937-72EF-49C2-958C-EF5E2DD485EE}" srcOrd="0" destOrd="0" presId="urn:microsoft.com/office/officeart/2005/8/layout/lProcess3"/>
    <dgm:cxn modelId="{67CA51F2-E32F-4CBE-B0BA-DD6B4E9D2581}" type="presParOf" srcId="{CC952C72-924B-46AA-B904-9129C83CD850}" destId="{BBD5C388-4A24-4709-93DE-880B696949CF}" srcOrd="1" destOrd="0" presId="urn:microsoft.com/office/officeart/2005/8/layout/lProcess3"/>
    <dgm:cxn modelId="{391D7A88-5501-4A14-BEFD-8479246339DB}" type="presParOf" srcId="{CC952C72-924B-46AA-B904-9129C83CD850}" destId="{AAF179E1-4A15-4DE7-AC1B-DE5F4F88C872}" srcOrd="2" destOrd="0" presId="urn:microsoft.com/office/officeart/2005/8/layout/lProcess3"/>
    <dgm:cxn modelId="{1302C271-3BBB-4B3F-9EDF-43BC49F059C0}" type="presParOf" srcId="{CC952C72-924B-46AA-B904-9129C83CD850}" destId="{93D29487-DC0C-4FA7-960B-6223C1B7B84A}" srcOrd="3" destOrd="0" presId="urn:microsoft.com/office/officeart/2005/8/layout/lProcess3"/>
    <dgm:cxn modelId="{9C45B9BA-1F85-4EB9-95E1-8CA0F421C5EB}" type="presParOf" srcId="{CC952C72-924B-46AA-B904-9129C83CD850}" destId="{9795CE8B-AC79-4CCB-BF2F-4F3A0BEA6828}" srcOrd="4" destOrd="0" presId="urn:microsoft.com/office/officeart/2005/8/layout/lProcess3"/>
    <dgm:cxn modelId="{04F7F9FB-D716-480C-B29A-AFEFF7CEF69A}" type="presParOf" srcId="{55A7A810-EB5F-4F09-B5A6-5CE9C01E94E6}" destId="{15D765C7-F9F2-4A3A-838D-D8AF1D11CFC1}" srcOrd="11" destOrd="0" presId="urn:microsoft.com/office/officeart/2005/8/layout/lProcess3"/>
    <dgm:cxn modelId="{1D276C65-31F6-4C6E-A703-1FF48179B67A}" type="presParOf" srcId="{55A7A810-EB5F-4F09-B5A6-5CE9C01E94E6}" destId="{CB843B97-0791-4F75-A66C-C0CC0EE2B338}" srcOrd="12" destOrd="0" presId="urn:microsoft.com/office/officeart/2005/8/layout/lProcess3"/>
    <dgm:cxn modelId="{2F676F55-C7D2-429A-8D3F-48AA95E41B08}" type="presParOf" srcId="{CB843B97-0791-4F75-A66C-C0CC0EE2B338}" destId="{30BE9264-010F-4FA3-A03A-A42A5385F2AD}" srcOrd="0" destOrd="0" presId="urn:microsoft.com/office/officeart/2005/8/layout/lProcess3"/>
    <dgm:cxn modelId="{66D25405-CE1C-4CBD-A36D-D0C10E5F4F24}" type="presParOf" srcId="{CB843B97-0791-4F75-A66C-C0CC0EE2B338}" destId="{C26AC041-9CA9-42E9-A490-A9C8CCFD7078}" srcOrd="1" destOrd="0" presId="urn:microsoft.com/office/officeart/2005/8/layout/lProcess3"/>
    <dgm:cxn modelId="{23136993-6BA0-460F-9F50-C624D71BB208}" type="presParOf" srcId="{CB843B97-0791-4F75-A66C-C0CC0EE2B338}" destId="{6BD9F809-94C6-4DB6-BBD5-BF115C8ABECE}" srcOrd="2" destOrd="0" presId="urn:microsoft.com/office/officeart/2005/8/layout/lProcess3"/>
    <dgm:cxn modelId="{A65761B9-4B4F-4889-A559-419A1E9EC5C0}" type="presParOf" srcId="{CB843B97-0791-4F75-A66C-C0CC0EE2B338}" destId="{0C8EFEA2-D944-438F-8D0A-C939CF2CD283}" srcOrd="3" destOrd="0" presId="urn:microsoft.com/office/officeart/2005/8/layout/lProcess3"/>
    <dgm:cxn modelId="{A7748433-B4CE-4737-9F5A-7C55D7F04D11}" type="presParOf" srcId="{CB843B97-0791-4F75-A66C-C0CC0EE2B338}" destId="{C084CD97-A6B8-4768-BD75-EB8CB879DD6A}" srcOrd="4" destOrd="0" presId="urn:microsoft.com/office/officeart/2005/8/layout/lProcess3"/>
    <dgm:cxn modelId="{A0E908FE-644E-42BE-9418-BFC223A5824B}" type="presParOf" srcId="{55A7A810-EB5F-4F09-B5A6-5CE9C01E94E6}" destId="{87CB7F80-DA66-4EEF-A076-AAAF9A146697}" srcOrd="13" destOrd="0" presId="urn:microsoft.com/office/officeart/2005/8/layout/lProcess3"/>
    <dgm:cxn modelId="{D457FDB5-89AA-440E-8BD8-AF4FA1F1E87D}" type="presParOf" srcId="{55A7A810-EB5F-4F09-B5A6-5CE9C01E94E6}" destId="{D7F1CF67-87CB-4E09-BCAF-193B36542B95}" srcOrd="14" destOrd="0" presId="urn:microsoft.com/office/officeart/2005/8/layout/lProcess3"/>
    <dgm:cxn modelId="{9AB5683E-C596-4C25-A161-FF64DD1E57F8}" type="presParOf" srcId="{D7F1CF67-87CB-4E09-BCAF-193B36542B95}" destId="{BF720427-5F1C-482A-8A0D-08C273D8C3CE}" srcOrd="0" destOrd="0" presId="urn:microsoft.com/office/officeart/2005/8/layout/lProcess3"/>
    <dgm:cxn modelId="{3E83D4EA-E6BD-40C2-8D31-9950F4617EE7}" type="presParOf" srcId="{D7F1CF67-87CB-4E09-BCAF-193B36542B95}" destId="{BA0C557B-8411-4D3C-BA01-0FE9188070E0}" srcOrd="1" destOrd="0" presId="urn:microsoft.com/office/officeart/2005/8/layout/lProcess3"/>
    <dgm:cxn modelId="{7CC5AD40-2BA1-48C1-8AFF-0BD5F4B047DA}" type="presParOf" srcId="{D7F1CF67-87CB-4E09-BCAF-193B36542B95}" destId="{1F4D1310-294E-4B14-BA38-24ECB7A967DE}" srcOrd="2" destOrd="0" presId="urn:microsoft.com/office/officeart/2005/8/layout/lProcess3"/>
    <dgm:cxn modelId="{0430A6E0-B3F5-416C-BA7C-AFD2E7928717}" type="presParOf" srcId="{D7F1CF67-87CB-4E09-BCAF-193B36542B95}" destId="{50DC638D-F28D-40C2-BD5D-25F4E62EF8EF}" srcOrd="3" destOrd="0" presId="urn:microsoft.com/office/officeart/2005/8/layout/lProcess3"/>
    <dgm:cxn modelId="{2CB1D388-4458-4A60-8CE7-82CBC382CB90}" type="presParOf" srcId="{D7F1CF67-87CB-4E09-BCAF-193B36542B95}" destId="{FEBD3614-1079-4B9D-BF59-509C852052B1}" srcOrd="4" destOrd="0" presId="urn:microsoft.com/office/officeart/2005/8/layout/lProcess3"/>
    <dgm:cxn modelId="{9E915EDF-16C3-4E69-BF51-CFC22BA136CA}" type="presParOf" srcId="{55A7A810-EB5F-4F09-B5A6-5CE9C01E94E6}" destId="{A369928B-151F-40AC-97AE-7A2EBDA217FA}" srcOrd="15" destOrd="0" presId="urn:microsoft.com/office/officeart/2005/8/layout/lProcess3"/>
    <dgm:cxn modelId="{CBD2AE80-B0E1-4DAB-806B-931AA7466150}" type="presParOf" srcId="{55A7A810-EB5F-4F09-B5A6-5CE9C01E94E6}" destId="{62724470-5FAC-4B8B-BA62-24FA99B064E5}" srcOrd="16" destOrd="0" presId="urn:microsoft.com/office/officeart/2005/8/layout/lProcess3"/>
    <dgm:cxn modelId="{1383FCD7-8089-48BB-93E7-D7AED6CC73AF}" type="presParOf" srcId="{62724470-5FAC-4B8B-BA62-24FA99B064E5}" destId="{064A8A89-22FF-42EE-9822-AD9F4A1EB1FE}" srcOrd="0" destOrd="0" presId="urn:microsoft.com/office/officeart/2005/8/layout/lProcess3"/>
    <dgm:cxn modelId="{1AF116E6-C0DB-407B-98C6-D88FCE451666}" type="presParOf" srcId="{62724470-5FAC-4B8B-BA62-24FA99B064E5}" destId="{4A72030E-A69B-41E9-883D-CF09C1A9B4CB}" srcOrd="1" destOrd="0" presId="urn:microsoft.com/office/officeart/2005/8/layout/lProcess3"/>
    <dgm:cxn modelId="{AE4BE0F7-AC68-412E-83A2-9CBF8F1380F1}" type="presParOf" srcId="{62724470-5FAC-4B8B-BA62-24FA99B064E5}" destId="{ECDF75E1-7A16-4305-8955-A8FEA9171334}" srcOrd="2" destOrd="0" presId="urn:microsoft.com/office/officeart/2005/8/layout/lProcess3"/>
    <dgm:cxn modelId="{00291B87-1F66-4103-B8B2-4EEF7FA42E73}" type="presParOf" srcId="{62724470-5FAC-4B8B-BA62-24FA99B064E5}" destId="{C3C603AE-2B10-41E5-A14C-4DAF25398D54}" srcOrd="3" destOrd="0" presId="urn:microsoft.com/office/officeart/2005/8/layout/lProcess3"/>
    <dgm:cxn modelId="{293D798E-C583-4260-B0F4-73A2CF96FC17}" type="presParOf" srcId="{62724470-5FAC-4B8B-BA62-24FA99B064E5}" destId="{B1EF9972-39AD-466F-85BC-1E8462A5CA3C}" srcOrd="4" destOrd="0" presId="urn:microsoft.com/office/officeart/2005/8/layout/lProcess3"/>
    <dgm:cxn modelId="{7DBCAC01-F482-43A3-80F9-BD6BD4F67018}" type="presParOf" srcId="{55A7A810-EB5F-4F09-B5A6-5CE9C01E94E6}" destId="{C334B1B1-14D0-4171-A399-FF8D5455306A}" srcOrd="17" destOrd="0" presId="urn:microsoft.com/office/officeart/2005/8/layout/lProcess3"/>
    <dgm:cxn modelId="{298876A5-1A97-4578-801C-1DBC7BE3734B}" type="presParOf" srcId="{55A7A810-EB5F-4F09-B5A6-5CE9C01E94E6}" destId="{6B3F4C6F-7457-408E-9B58-06EE7CAB8573}" srcOrd="18" destOrd="0" presId="urn:microsoft.com/office/officeart/2005/8/layout/lProcess3"/>
    <dgm:cxn modelId="{7D8BD2CB-AFAA-4359-A70F-A52E48C8D59F}" type="presParOf" srcId="{6B3F4C6F-7457-408E-9B58-06EE7CAB8573}" destId="{0525E07D-A0CD-461E-BB9A-4A4862510D0B}" srcOrd="0" destOrd="0" presId="urn:microsoft.com/office/officeart/2005/8/layout/lProcess3"/>
    <dgm:cxn modelId="{58EA14DC-1008-4A0E-AE08-83B79F6E1A90}" type="presParOf" srcId="{6B3F4C6F-7457-408E-9B58-06EE7CAB8573}" destId="{3033487D-A0C5-4236-B5A1-7C63C3EF6149}" srcOrd="1" destOrd="0" presId="urn:microsoft.com/office/officeart/2005/8/layout/lProcess3"/>
    <dgm:cxn modelId="{7E453EBB-38B4-41CA-915B-901577B2131D}" type="presParOf" srcId="{6B3F4C6F-7457-408E-9B58-06EE7CAB8573}" destId="{6717A9AB-7D73-4424-8553-B0E601960D4D}" srcOrd="2" destOrd="0" presId="urn:microsoft.com/office/officeart/2005/8/layout/lProcess3"/>
    <dgm:cxn modelId="{818A8E77-0EF6-492D-8A24-4CE36EFB88EB}" type="presParOf" srcId="{6B3F4C6F-7457-408E-9B58-06EE7CAB8573}" destId="{57B7ECF5-1591-4CF2-8843-DFEE44F06F36}" srcOrd="3" destOrd="0" presId="urn:microsoft.com/office/officeart/2005/8/layout/lProcess3"/>
    <dgm:cxn modelId="{667E2DEF-A84B-4B32-8BDD-F8ED10AEB017}" type="presParOf" srcId="{6B3F4C6F-7457-408E-9B58-06EE7CAB8573}" destId="{0FA6363F-40F6-4AB5-BF99-A3CB55FC8834}" srcOrd="4" destOrd="0" presId="urn:microsoft.com/office/officeart/2005/8/layout/lProcess3"/>
    <dgm:cxn modelId="{35A9DB61-CCD5-4C57-BCE0-E9804BF3055C}" type="presParOf" srcId="{55A7A810-EB5F-4F09-B5A6-5CE9C01E94E6}" destId="{B46B0605-B4D9-4D9F-AFE1-5A4C2340D5F6}" srcOrd="19" destOrd="0" presId="urn:microsoft.com/office/officeart/2005/8/layout/lProcess3"/>
    <dgm:cxn modelId="{5BC4880C-A9F7-474A-A197-1F655D42527F}" type="presParOf" srcId="{55A7A810-EB5F-4F09-B5A6-5CE9C01E94E6}" destId="{F948C101-E8A8-41CD-95F1-F952B743580D}" srcOrd="20" destOrd="0" presId="urn:microsoft.com/office/officeart/2005/8/layout/lProcess3"/>
    <dgm:cxn modelId="{A1213B32-3C8B-4792-8B36-2FB905E88235}" type="presParOf" srcId="{F948C101-E8A8-41CD-95F1-F952B743580D}" destId="{0D11671B-263A-4500-9875-CA7255D8F258}" srcOrd="0" destOrd="0" presId="urn:microsoft.com/office/officeart/2005/8/layout/lProcess3"/>
    <dgm:cxn modelId="{F891F6B4-F8AD-42FD-8A23-40F8246492E9}" type="presParOf" srcId="{F948C101-E8A8-41CD-95F1-F952B743580D}" destId="{DF0DCBAA-3C3F-482E-8BA9-953049D3B005}" srcOrd="1" destOrd="0" presId="urn:microsoft.com/office/officeart/2005/8/layout/lProcess3"/>
    <dgm:cxn modelId="{037D9413-C051-4249-A5E1-90C324F4DDEE}" type="presParOf" srcId="{F948C101-E8A8-41CD-95F1-F952B743580D}" destId="{33B15986-0B1F-4A41-93F9-C0094A186C3B}" srcOrd="2" destOrd="0" presId="urn:microsoft.com/office/officeart/2005/8/layout/lProcess3"/>
    <dgm:cxn modelId="{597D79AC-647F-4880-B52F-E9BD1B6458FE}" type="presParOf" srcId="{F948C101-E8A8-41CD-95F1-F952B743580D}" destId="{715A2119-01C8-4B39-AAD5-3B5791B2CA74}" srcOrd="3" destOrd="0" presId="urn:microsoft.com/office/officeart/2005/8/layout/lProcess3"/>
    <dgm:cxn modelId="{91D10274-F22A-4EE0-8BEF-2B81790D349A}" type="presParOf" srcId="{F948C101-E8A8-41CD-95F1-F952B743580D}" destId="{99CAD996-D485-4CB7-9BAF-E484C53B670A}" srcOrd="4" destOrd="0" presId="urn:microsoft.com/office/officeart/2005/8/layout/lProcess3"/>
    <dgm:cxn modelId="{7116A9CD-1FBF-43F8-93E5-078FCBDFA483}" type="presParOf" srcId="{55A7A810-EB5F-4F09-B5A6-5CE9C01E94E6}" destId="{B4D3295F-4661-4596-B064-83B60F449F0F}" srcOrd="21" destOrd="0" presId="urn:microsoft.com/office/officeart/2005/8/layout/lProcess3"/>
    <dgm:cxn modelId="{29A13079-6CD8-4F6D-9B9C-782B6A98E76C}" type="presParOf" srcId="{55A7A810-EB5F-4F09-B5A6-5CE9C01E94E6}" destId="{5C9E3B2C-313A-48E4-BC0B-B745D591CC47}" srcOrd="22" destOrd="0" presId="urn:microsoft.com/office/officeart/2005/8/layout/lProcess3"/>
    <dgm:cxn modelId="{F047ACC0-C865-42AD-8858-C80978B178A9}" type="presParOf" srcId="{5C9E3B2C-313A-48E4-BC0B-B745D591CC47}" destId="{7DB7484E-4C4B-4483-A0E5-34DA6B2D0C5F}" srcOrd="0" destOrd="0" presId="urn:microsoft.com/office/officeart/2005/8/layout/lProcess3"/>
    <dgm:cxn modelId="{8A286AA0-1C78-4E0A-851E-775853749A2C}" type="presParOf" srcId="{5C9E3B2C-313A-48E4-BC0B-B745D591CC47}" destId="{B8567DA2-94D1-46E4-B0A9-E8EA0315E30A}" srcOrd="1" destOrd="0" presId="urn:microsoft.com/office/officeart/2005/8/layout/lProcess3"/>
    <dgm:cxn modelId="{DF1C3B62-966C-4EF4-9CE8-8D529DA83166}" type="presParOf" srcId="{5C9E3B2C-313A-48E4-BC0B-B745D591CC47}" destId="{C68658E3-5B36-4B01-A417-FC07F57CC3E0}" srcOrd="2" destOrd="0" presId="urn:microsoft.com/office/officeart/2005/8/layout/lProcess3"/>
    <dgm:cxn modelId="{B23CF101-5B88-49FB-AB39-F536C9C61A2D}" type="presParOf" srcId="{5C9E3B2C-313A-48E4-BC0B-B745D591CC47}" destId="{2EDDD895-924B-4364-87AE-CE8F60B7A67F}" srcOrd="3" destOrd="0" presId="urn:microsoft.com/office/officeart/2005/8/layout/lProcess3"/>
    <dgm:cxn modelId="{5951F5F8-8DEB-4C05-8E61-A4D4B6FDAA08}" type="presParOf" srcId="{5C9E3B2C-313A-48E4-BC0B-B745D591CC47}" destId="{BE974C45-FFE3-4967-BC72-6028E1198705}" srcOrd="4" destOrd="0" presId="urn:microsoft.com/office/officeart/2005/8/layout/lProcess3"/>
    <dgm:cxn modelId="{BAE5DE71-32FD-49DC-95DD-F97C91FF5642}" type="presParOf" srcId="{55A7A810-EB5F-4F09-B5A6-5CE9C01E94E6}" destId="{DEBFB556-091A-4E12-B8B2-516AF08A0C79}" srcOrd="23" destOrd="0" presId="urn:microsoft.com/office/officeart/2005/8/layout/lProcess3"/>
    <dgm:cxn modelId="{732E6A0B-B7EF-45D3-B3A9-B54B6D10E42C}" type="presParOf" srcId="{55A7A810-EB5F-4F09-B5A6-5CE9C01E94E6}" destId="{AA4706B4-0463-4D7A-AE4F-8EFAF18A50FF}" srcOrd="24" destOrd="0" presId="urn:microsoft.com/office/officeart/2005/8/layout/lProcess3"/>
    <dgm:cxn modelId="{41C07F2F-DF6D-4F94-92B0-FA2DB189173B}" type="presParOf" srcId="{AA4706B4-0463-4D7A-AE4F-8EFAF18A50FF}" destId="{BDFCDFEB-B60C-433F-8354-29E16AA30187}" srcOrd="0" destOrd="0" presId="urn:microsoft.com/office/officeart/2005/8/layout/lProcess3"/>
    <dgm:cxn modelId="{1DFA4FB4-CA98-46E2-BDE3-AD504D0A9CB9}" type="presParOf" srcId="{AA4706B4-0463-4D7A-AE4F-8EFAF18A50FF}" destId="{C7BF04A7-C747-444B-B5F8-30570E38BA02}" srcOrd="1" destOrd="0" presId="urn:microsoft.com/office/officeart/2005/8/layout/lProcess3"/>
    <dgm:cxn modelId="{8B157AAB-F036-46D4-B128-210B1DD9307A}" type="presParOf" srcId="{AA4706B4-0463-4D7A-AE4F-8EFAF18A50FF}" destId="{172835C5-D30D-402E-8896-1DEB963FFD65}" srcOrd="2" destOrd="0" presId="urn:microsoft.com/office/officeart/2005/8/layout/lProcess3"/>
    <dgm:cxn modelId="{0D14D8F6-3112-46C6-B706-20F14E971D7A}" type="presParOf" srcId="{AA4706B4-0463-4D7A-AE4F-8EFAF18A50FF}" destId="{27B87BF1-EC3A-486E-8FE8-844EE9C18DDF}" srcOrd="3" destOrd="0" presId="urn:microsoft.com/office/officeart/2005/8/layout/lProcess3"/>
    <dgm:cxn modelId="{A7B7A1A3-3088-4E1C-917F-C97A7DBC5C58}" type="presParOf" srcId="{AA4706B4-0463-4D7A-AE4F-8EFAF18A50FF}" destId="{791B8A08-4633-4A3C-807B-53CC97E97FED}" srcOrd="4" destOrd="0" presId="urn:microsoft.com/office/officeart/2005/8/layout/lProcess3"/>
    <dgm:cxn modelId="{F24BEE83-4877-462E-88CA-FD5646C22642}" type="presParOf" srcId="{55A7A810-EB5F-4F09-B5A6-5CE9C01E94E6}" destId="{E726BF70-72AE-4263-8B2E-620186E84737}" srcOrd="25" destOrd="0" presId="urn:microsoft.com/office/officeart/2005/8/layout/lProcess3"/>
    <dgm:cxn modelId="{DFC8A30E-1872-4A03-9D2E-D970848A6DD4}" type="presParOf" srcId="{55A7A810-EB5F-4F09-B5A6-5CE9C01E94E6}" destId="{33EB4384-54E4-4EBF-A24E-4B624CEE7951}" srcOrd="26" destOrd="0" presId="urn:microsoft.com/office/officeart/2005/8/layout/lProcess3"/>
    <dgm:cxn modelId="{C4730281-9162-4683-8302-9D31A4D0E8EC}" type="presParOf" srcId="{33EB4384-54E4-4EBF-A24E-4B624CEE7951}" destId="{B91CB5D3-E3B5-483A-BA79-F326EDE0289D}" srcOrd="0" destOrd="0" presId="urn:microsoft.com/office/officeart/2005/8/layout/lProcess3"/>
    <dgm:cxn modelId="{24B0F1F4-AB6E-4B33-83A5-3DDC32158CDC}" type="presParOf" srcId="{33EB4384-54E4-4EBF-A24E-4B624CEE7951}" destId="{17A65C87-6C3B-4501-AC05-94578CA258B7}" srcOrd="1" destOrd="0" presId="urn:microsoft.com/office/officeart/2005/8/layout/lProcess3"/>
    <dgm:cxn modelId="{00BFFC61-CD72-4A0F-940C-F42ED32F2393}" type="presParOf" srcId="{33EB4384-54E4-4EBF-A24E-4B624CEE7951}" destId="{673EA569-3165-40B8-98E6-49353FC96A76}" srcOrd="2" destOrd="0" presId="urn:microsoft.com/office/officeart/2005/8/layout/lProcess3"/>
    <dgm:cxn modelId="{1C5D90D8-128A-4689-9F1A-9A43B6628961}" type="presParOf" srcId="{33EB4384-54E4-4EBF-A24E-4B624CEE7951}" destId="{6DA94D55-0F63-47B1-B2D0-9631D9FE559D}" srcOrd="3" destOrd="0" presId="urn:microsoft.com/office/officeart/2005/8/layout/lProcess3"/>
    <dgm:cxn modelId="{7AB8AEDF-4320-433D-A390-A1C386C881BA}" type="presParOf" srcId="{33EB4384-54E4-4EBF-A24E-4B624CEE7951}" destId="{E9FD5F01-DFDF-487C-9AD7-1DE781BF3C96}" srcOrd="4" destOrd="0" presId="urn:microsoft.com/office/officeart/2005/8/layout/lProcess3"/>
    <dgm:cxn modelId="{7BAC8AB1-DFFA-4689-B158-0E833EBB93F0}" type="presParOf" srcId="{55A7A810-EB5F-4F09-B5A6-5CE9C01E94E6}" destId="{1E65776B-3966-4484-A2DF-736DD306B801}" srcOrd="27" destOrd="0" presId="urn:microsoft.com/office/officeart/2005/8/layout/lProcess3"/>
    <dgm:cxn modelId="{1809D7E8-1DEB-4895-8B00-32B477B3C579}" type="presParOf" srcId="{55A7A810-EB5F-4F09-B5A6-5CE9C01E94E6}" destId="{75BF590D-3E36-4A25-B5CC-5574309B941C}" srcOrd="28" destOrd="0" presId="urn:microsoft.com/office/officeart/2005/8/layout/lProcess3"/>
    <dgm:cxn modelId="{546E7464-B15C-4EB7-B09B-28E067B10E25}" type="presParOf" srcId="{75BF590D-3E36-4A25-B5CC-5574309B941C}" destId="{A00FC577-1803-4042-AFBD-5928BA42F087}" srcOrd="0" destOrd="0" presId="urn:microsoft.com/office/officeart/2005/8/layout/lProcess3"/>
    <dgm:cxn modelId="{C72EF3ED-ABCF-4304-A989-EDEA98EB1D5A}" type="presParOf" srcId="{75BF590D-3E36-4A25-B5CC-5574309B941C}" destId="{BE943BC7-D12E-418B-9E40-BB3B5CF51129}" srcOrd="1" destOrd="0" presId="urn:microsoft.com/office/officeart/2005/8/layout/lProcess3"/>
    <dgm:cxn modelId="{7DFAA23A-DA9B-4531-93F2-6B28AA505C81}" type="presParOf" srcId="{75BF590D-3E36-4A25-B5CC-5574309B941C}" destId="{C8DE4CDA-A460-48A5-86F1-FAB7861C7178}" srcOrd="2" destOrd="0" presId="urn:microsoft.com/office/officeart/2005/8/layout/lProcess3"/>
    <dgm:cxn modelId="{01D4E7AB-E9DF-41A2-A7B9-B6798C3699A7}" type="presParOf" srcId="{75BF590D-3E36-4A25-B5CC-5574309B941C}" destId="{DA4CBAD3-9DB0-4EA5-BF19-2D3327F39D14}" srcOrd="3" destOrd="0" presId="urn:microsoft.com/office/officeart/2005/8/layout/lProcess3"/>
    <dgm:cxn modelId="{DDE1A69E-729C-4AAB-8532-6245AACE47A8}" type="presParOf" srcId="{75BF590D-3E36-4A25-B5CC-5574309B941C}" destId="{E4449457-F878-4A0F-B470-98514FB546B8}" srcOrd="4" destOrd="0" presId="urn:microsoft.com/office/officeart/2005/8/layout/lProcess3"/>
    <dgm:cxn modelId="{85323ACD-17FF-442F-A703-B96B3F7407CB}" type="presParOf" srcId="{55A7A810-EB5F-4F09-B5A6-5CE9C01E94E6}" destId="{BB20E30B-4982-4D94-8B3C-70096E5598B5}" srcOrd="29" destOrd="0" presId="urn:microsoft.com/office/officeart/2005/8/layout/lProcess3"/>
    <dgm:cxn modelId="{3AB83D26-5242-4EB6-AF73-81EA44517271}" type="presParOf" srcId="{55A7A810-EB5F-4F09-B5A6-5CE9C01E94E6}" destId="{50CB5CAC-9DC9-4229-9084-0398AD45EF78}" srcOrd="30" destOrd="0" presId="urn:microsoft.com/office/officeart/2005/8/layout/lProcess3"/>
    <dgm:cxn modelId="{7D258C15-7323-416C-B507-58EE71824B51}" type="presParOf" srcId="{50CB5CAC-9DC9-4229-9084-0398AD45EF78}" destId="{A1D5195B-D61C-4E48-A947-3C2390C7018D}" srcOrd="0" destOrd="0" presId="urn:microsoft.com/office/officeart/2005/8/layout/lProcess3"/>
    <dgm:cxn modelId="{7BE09E2F-BC94-4368-BBF4-EA40629D2BE0}" type="presParOf" srcId="{50CB5CAC-9DC9-4229-9084-0398AD45EF78}" destId="{DD31F700-6CB5-483D-8A8F-4861FBD89B8F}" srcOrd="1" destOrd="0" presId="urn:microsoft.com/office/officeart/2005/8/layout/lProcess3"/>
    <dgm:cxn modelId="{3B0230BD-374D-4E88-B657-C85A23C853B9}" type="presParOf" srcId="{50CB5CAC-9DC9-4229-9084-0398AD45EF78}" destId="{93EBB21F-6B5D-46C9-B23A-2DA88FFBB249}" srcOrd="2" destOrd="0" presId="urn:microsoft.com/office/officeart/2005/8/layout/lProcess3"/>
    <dgm:cxn modelId="{9E073E77-9514-4490-A8E2-D3A7AE5A3584}" type="presParOf" srcId="{50CB5CAC-9DC9-4229-9084-0398AD45EF78}" destId="{A35684C9-980F-4282-B981-6A3915A314F1}" srcOrd="3" destOrd="0" presId="urn:microsoft.com/office/officeart/2005/8/layout/lProcess3"/>
    <dgm:cxn modelId="{F1833D9A-90C6-4799-B271-49BDB008CDBE}" type="presParOf" srcId="{50CB5CAC-9DC9-4229-9084-0398AD45EF78}" destId="{7F92567F-B182-4E63-8CEE-62CBFEC03453}" srcOrd="4" destOrd="0" presId="urn:microsoft.com/office/officeart/2005/8/layout/lProcess3"/>
    <dgm:cxn modelId="{1A6B9279-1B30-4631-AE44-A0E65F948DFB}" type="presParOf" srcId="{55A7A810-EB5F-4F09-B5A6-5CE9C01E94E6}" destId="{05E1AD03-8BFE-485D-ABDD-99FF95260217}" srcOrd="31" destOrd="0" presId="urn:microsoft.com/office/officeart/2005/8/layout/lProcess3"/>
    <dgm:cxn modelId="{D40D1761-BC22-48E0-9EE9-C4684CB4EE97}" type="presParOf" srcId="{55A7A810-EB5F-4F09-B5A6-5CE9C01E94E6}" destId="{8EB9275F-1F85-49A4-8813-22FA9390C34C}" srcOrd="32" destOrd="0" presId="urn:microsoft.com/office/officeart/2005/8/layout/lProcess3"/>
    <dgm:cxn modelId="{BC6FB630-F5C8-4589-AF82-BCCA13181F9A}" type="presParOf" srcId="{8EB9275F-1F85-49A4-8813-22FA9390C34C}" destId="{F7A41043-0812-4069-A63B-9062B9546CED}" srcOrd="0" destOrd="0" presId="urn:microsoft.com/office/officeart/2005/8/layout/lProcess3"/>
    <dgm:cxn modelId="{6A7843E6-E512-4EC3-87FF-040CFA12C3FC}" type="presParOf" srcId="{8EB9275F-1F85-49A4-8813-22FA9390C34C}" destId="{A5D43D90-DD96-49E7-B26A-FCA9BAEC7025}" srcOrd="1" destOrd="0" presId="urn:microsoft.com/office/officeart/2005/8/layout/lProcess3"/>
    <dgm:cxn modelId="{0AF00EBB-A5EB-4A9C-8CA4-E62B678BFD33}" type="presParOf" srcId="{8EB9275F-1F85-49A4-8813-22FA9390C34C}" destId="{8B6DA3BC-1BAC-4140-8358-DDDA9FF313E5}" srcOrd="2" destOrd="0" presId="urn:microsoft.com/office/officeart/2005/8/layout/lProcess3"/>
    <dgm:cxn modelId="{8434D6D9-C061-4130-9D09-CA76944C7AA4}" type="presParOf" srcId="{8EB9275F-1F85-49A4-8813-22FA9390C34C}" destId="{D28C036F-109A-46EF-A071-18888553F54B}" srcOrd="3" destOrd="0" presId="urn:microsoft.com/office/officeart/2005/8/layout/lProcess3"/>
    <dgm:cxn modelId="{4AFBB3D0-ADD0-4554-92F2-25579530CA11}" type="presParOf" srcId="{8EB9275F-1F85-49A4-8813-22FA9390C34C}" destId="{FA62CDB5-1B61-48A4-8586-A19A695A52CA}" srcOrd="4" destOrd="0" presId="urn:microsoft.com/office/officeart/2005/8/layout/lProcess3"/>
    <dgm:cxn modelId="{BD8DA6C3-7597-4322-B732-037DBB97C2C7}" type="presParOf" srcId="{55A7A810-EB5F-4F09-B5A6-5CE9C01E94E6}" destId="{043FFF67-361D-49E7-AA46-928791EB541D}" srcOrd="33" destOrd="0" presId="urn:microsoft.com/office/officeart/2005/8/layout/lProcess3"/>
    <dgm:cxn modelId="{4C47E92C-EE86-483B-A8F7-ABC3F7820EBB}" type="presParOf" srcId="{55A7A810-EB5F-4F09-B5A6-5CE9C01E94E6}" destId="{BDBF07A7-9D22-401A-95D7-8FFC084F716B}" srcOrd="34" destOrd="0" presId="urn:microsoft.com/office/officeart/2005/8/layout/lProcess3"/>
    <dgm:cxn modelId="{55BFC909-403A-4D69-AC8F-74E092DFD4A1}" type="presParOf" srcId="{BDBF07A7-9D22-401A-95D7-8FFC084F716B}" destId="{D5D88109-17EC-4096-9242-20C36AD0ACBE}" srcOrd="0" destOrd="0" presId="urn:microsoft.com/office/officeart/2005/8/layout/lProcess3"/>
    <dgm:cxn modelId="{5FD1D9EE-B6B5-4E5B-BFA9-7AA43127CD03}" type="presParOf" srcId="{BDBF07A7-9D22-401A-95D7-8FFC084F716B}" destId="{9B0A4587-93CC-4322-ABFC-21A8E591B935}" srcOrd="1" destOrd="0" presId="urn:microsoft.com/office/officeart/2005/8/layout/lProcess3"/>
    <dgm:cxn modelId="{FE8A0DAE-4345-444D-BB72-3F6BAF88F88D}" type="presParOf" srcId="{BDBF07A7-9D22-401A-95D7-8FFC084F716B}" destId="{71E00657-852E-48E9-A410-C39912311541}" srcOrd="2" destOrd="0" presId="urn:microsoft.com/office/officeart/2005/8/layout/lProcess3"/>
    <dgm:cxn modelId="{BC98EFDB-5E93-4F34-BD2F-AB843CDD1650}" type="presParOf" srcId="{BDBF07A7-9D22-401A-95D7-8FFC084F716B}" destId="{4F310DEF-0A21-400D-AF43-0215E8DCA8A2}" srcOrd="3" destOrd="0" presId="urn:microsoft.com/office/officeart/2005/8/layout/lProcess3"/>
    <dgm:cxn modelId="{F81FC327-B73C-49DD-8F5B-B814B23604BF}" type="presParOf" srcId="{BDBF07A7-9D22-401A-95D7-8FFC084F716B}" destId="{DA8CF9E8-6C63-456B-BFB8-8EE1E453DB5C}" srcOrd="4" destOrd="0" presId="urn:microsoft.com/office/officeart/2005/8/layout/lProcess3"/>
    <dgm:cxn modelId="{CAA32F5D-4564-4596-BA30-F603BC11D829}" type="presParOf" srcId="{55A7A810-EB5F-4F09-B5A6-5CE9C01E94E6}" destId="{C5811621-EFE6-4EA3-ABC2-4F302BC64774}" srcOrd="35" destOrd="0" presId="urn:microsoft.com/office/officeart/2005/8/layout/lProcess3"/>
    <dgm:cxn modelId="{4B103914-68F6-459B-9744-18D834829FD5}" type="presParOf" srcId="{55A7A810-EB5F-4F09-B5A6-5CE9C01E94E6}" destId="{65F63C4B-EC0E-42FA-B7D2-63F94C2BD5D7}" srcOrd="36" destOrd="0" presId="urn:microsoft.com/office/officeart/2005/8/layout/lProcess3"/>
    <dgm:cxn modelId="{A1CA84EA-0769-4EB1-9FC2-00553AE22E16}" type="presParOf" srcId="{65F63C4B-EC0E-42FA-B7D2-63F94C2BD5D7}" destId="{55BD2FC7-6287-436E-ABF5-D91ABAD4F08B}" srcOrd="0" destOrd="0" presId="urn:microsoft.com/office/officeart/2005/8/layout/lProcess3"/>
    <dgm:cxn modelId="{C4C5A260-6C54-4240-9FFE-3BD006F913D6}" type="presParOf" srcId="{65F63C4B-EC0E-42FA-B7D2-63F94C2BD5D7}" destId="{872CB7BE-EDCB-4A0F-9089-B2E29576F55F}" srcOrd="1" destOrd="0" presId="urn:microsoft.com/office/officeart/2005/8/layout/lProcess3"/>
    <dgm:cxn modelId="{5D145BFB-77E9-429A-9F73-69E0F7D3BE1D}" type="presParOf" srcId="{65F63C4B-EC0E-42FA-B7D2-63F94C2BD5D7}" destId="{92569325-BB76-45CA-A402-4B4E3851E329}" srcOrd="2" destOrd="0" presId="urn:microsoft.com/office/officeart/2005/8/layout/lProcess3"/>
    <dgm:cxn modelId="{2E577B3D-E53C-4D5F-9743-30D0DCE8F2AE}" type="presParOf" srcId="{65F63C4B-EC0E-42FA-B7D2-63F94C2BD5D7}" destId="{59D7579A-730D-4D81-BC87-04B91120A916}" srcOrd="3" destOrd="0" presId="urn:microsoft.com/office/officeart/2005/8/layout/lProcess3"/>
    <dgm:cxn modelId="{71B17131-E202-4DC9-809E-D8B34C8FF01C}" type="presParOf" srcId="{65F63C4B-EC0E-42FA-B7D2-63F94C2BD5D7}" destId="{753EE99D-3463-4F5A-AF63-E0BFF4272333}" srcOrd="4" destOrd="0" presId="urn:microsoft.com/office/officeart/2005/8/layout/lProcess3"/>
    <dgm:cxn modelId="{D0EB531C-C98C-4F4F-806B-4D4D988D8898}" type="presParOf" srcId="{55A7A810-EB5F-4F09-B5A6-5CE9C01E94E6}" destId="{C835C865-E9C9-4AA1-9668-C5EA0F260F62}" srcOrd="37" destOrd="0" presId="urn:microsoft.com/office/officeart/2005/8/layout/lProcess3"/>
    <dgm:cxn modelId="{F173CFBF-6EA2-47D4-8C9A-DD6300124585}" type="presParOf" srcId="{55A7A810-EB5F-4F09-B5A6-5CE9C01E94E6}" destId="{3E2376A0-0379-48E2-B8BA-8B84529FD667}" srcOrd="38" destOrd="0" presId="urn:microsoft.com/office/officeart/2005/8/layout/lProcess3"/>
    <dgm:cxn modelId="{4D07FAA0-495D-45CC-9176-C6DF6E176718}" type="presParOf" srcId="{3E2376A0-0379-48E2-B8BA-8B84529FD667}" destId="{35302A0D-90DC-4B7F-A377-93D9870F2477}" srcOrd="0" destOrd="0" presId="urn:microsoft.com/office/officeart/2005/8/layout/lProcess3"/>
    <dgm:cxn modelId="{7756F850-4DE6-4B79-B867-06F4822E363A}" type="presParOf" srcId="{3E2376A0-0379-48E2-B8BA-8B84529FD667}" destId="{610440DE-DA7C-423D-A077-AA9D9C85A010}" srcOrd="1" destOrd="0" presId="urn:microsoft.com/office/officeart/2005/8/layout/lProcess3"/>
    <dgm:cxn modelId="{9019482B-0353-4731-9B96-D90A1072CA27}" type="presParOf" srcId="{3E2376A0-0379-48E2-B8BA-8B84529FD667}" destId="{F19BEEEE-2454-4495-9C0E-8A451BFC937E}" srcOrd="2" destOrd="0" presId="urn:microsoft.com/office/officeart/2005/8/layout/lProcess3"/>
    <dgm:cxn modelId="{5CC16A7F-9656-4574-9EAA-DC07BC40E865}" type="presParOf" srcId="{3E2376A0-0379-48E2-B8BA-8B84529FD667}" destId="{1DC4E904-8100-41B6-8134-4A04B397463E}" srcOrd="3" destOrd="0" presId="urn:microsoft.com/office/officeart/2005/8/layout/lProcess3"/>
    <dgm:cxn modelId="{E1969958-7C37-4247-9402-8FED45722638}" type="presParOf" srcId="{3E2376A0-0379-48E2-B8BA-8B84529FD667}" destId="{4ACA3BD1-9982-465B-B348-CC29FEA1F777}" srcOrd="4" destOrd="0" presId="urn:microsoft.com/office/officeart/2005/8/layout/lProcess3"/>
    <dgm:cxn modelId="{0680E4C8-3620-4A2C-B9A4-50BAA9C5A9D1}" type="presParOf" srcId="{55A7A810-EB5F-4F09-B5A6-5CE9C01E94E6}" destId="{0E635400-FC8E-4E70-A33B-D89290D53D35}" srcOrd="39" destOrd="0" presId="urn:microsoft.com/office/officeart/2005/8/layout/lProcess3"/>
    <dgm:cxn modelId="{7D884EA6-7357-4FD1-93B9-81B2AC6739E0}" type="presParOf" srcId="{55A7A810-EB5F-4F09-B5A6-5CE9C01E94E6}" destId="{2AD2DEC8-D435-4819-BC3B-C8036470F741}" srcOrd="40" destOrd="0" presId="urn:microsoft.com/office/officeart/2005/8/layout/lProcess3"/>
    <dgm:cxn modelId="{341624B4-B9BB-4541-A572-CE84068EC762}" type="presParOf" srcId="{2AD2DEC8-D435-4819-BC3B-C8036470F741}" destId="{2502D88B-EE3F-4C67-9FE2-D7581A2790C4}" srcOrd="0" destOrd="0" presId="urn:microsoft.com/office/officeart/2005/8/layout/lProcess3"/>
    <dgm:cxn modelId="{CCB791A4-524C-4C01-BDCF-AA36CF9F5D7B}" type="presParOf" srcId="{2AD2DEC8-D435-4819-BC3B-C8036470F741}" destId="{33CE632C-D596-4AF5-9867-F29629F33DFC}" srcOrd="1" destOrd="0" presId="urn:microsoft.com/office/officeart/2005/8/layout/lProcess3"/>
    <dgm:cxn modelId="{DCF009A9-E258-4FDB-81D7-3ABA099A80FC}" type="presParOf" srcId="{2AD2DEC8-D435-4819-BC3B-C8036470F741}" destId="{F85D7ECB-BBE0-44E0-AB43-4ECD82FF5B8D}" srcOrd="2" destOrd="0" presId="urn:microsoft.com/office/officeart/2005/8/layout/lProcess3"/>
    <dgm:cxn modelId="{B694A47B-6341-4BC3-97A3-65C084C354F1}" type="presParOf" srcId="{2AD2DEC8-D435-4819-BC3B-C8036470F741}" destId="{AA03EA79-5194-4FF4-AAC8-BC9E91B20660}" srcOrd="3" destOrd="0" presId="urn:microsoft.com/office/officeart/2005/8/layout/lProcess3"/>
    <dgm:cxn modelId="{28410B00-023A-4D79-82DD-1C00E74A24B2}" type="presParOf" srcId="{2AD2DEC8-D435-4819-BC3B-C8036470F741}" destId="{1E27C3C0-A55D-4B4E-83D5-D7A49FD59F80}" srcOrd="4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8469456F-CA70-4020-B311-95EFC9E7BA29}" type="doc">
      <dgm:prSet loTypeId="urn:microsoft.com/office/officeart/2005/8/layout/vList2" loCatId="list" qsTypeId="urn:microsoft.com/office/officeart/2005/8/quickstyle/simple5" qsCatId="simple" csTypeId="urn:microsoft.com/office/officeart/2005/8/colors/accent1_5" csCatId="accent1" phldr="1"/>
      <dgm:spPr/>
      <dgm:t>
        <a:bodyPr/>
        <a:lstStyle/>
        <a:p>
          <a:endParaRPr lang="ru-RU"/>
        </a:p>
      </dgm:t>
    </dgm:pt>
    <dgm:pt modelId="{D76A8823-B471-4DF6-B43F-43D0F64BD7DF}">
      <dgm:prSet phldrT="[Текст]" custT="1"/>
      <dgm:spPr/>
      <dgm:t>
        <a:bodyPr/>
        <a:lstStyle/>
        <a:p>
          <a:pPr algn="r"/>
          <a:r>
            <a:rPr lang="ru-RU" sz="1800" b="1" dirty="0" smtClean="0"/>
            <a:t>2022 год  - 30 267,7 </a:t>
          </a:r>
        </a:p>
        <a:p>
          <a:pPr algn="r"/>
          <a:r>
            <a:rPr lang="ru-RU" sz="1200" b="1" dirty="0" smtClean="0"/>
            <a:t>тыс. рублей</a:t>
          </a:r>
          <a:r>
            <a:rPr lang="ru-RU" sz="1800" b="1" dirty="0" smtClean="0"/>
            <a:t> </a:t>
          </a:r>
          <a:endParaRPr lang="ru-RU" sz="1800" b="1" dirty="0"/>
        </a:p>
      </dgm:t>
    </dgm:pt>
    <dgm:pt modelId="{E4FA996D-A07D-4036-AC47-01FA77318595}" type="parTrans" cxnId="{7F2551BC-9862-49CA-956B-F9B20FA03B57}">
      <dgm:prSet/>
      <dgm:spPr/>
      <dgm:t>
        <a:bodyPr/>
        <a:lstStyle/>
        <a:p>
          <a:endParaRPr lang="ru-RU" sz="1400" b="1">
            <a:solidFill>
              <a:srgbClr val="635F7C"/>
            </a:solidFill>
          </a:endParaRPr>
        </a:p>
      </dgm:t>
    </dgm:pt>
    <dgm:pt modelId="{03EB6864-EA4D-4D18-8550-2F06FD38CC37}" type="sibTrans" cxnId="{7F2551BC-9862-49CA-956B-F9B20FA03B57}">
      <dgm:prSet/>
      <dgm:spPr/>
      <dgm:t>
        <a:bodyPr/>
        <a:lstStyle/>
        <a:p>
          <a:endParaRPr lang="ru-RU" sz="1400" b="1">
            <a:solidFill>
              <a:srgbClr val="635F7C"/>
            </a:solidFill>
          </a:endParaRPr>
        </a:p>
      </dgm:t>
    </dgm:pt>
    <dgm:pt modelId="{DED69782-15A8-45E8-B82D-FDEFE8FF7A91}">
      <dgm:prSet phldrT="[Текст]" custT="1"/>
      <dgm:spPr/>
      <dgm:t>
        <a:bodyPr/>
        <a:lstStyle/>
        <a:p>
          <a:pPr algn="r"/>
          <a:r>
            <a:rPr lang="ru-RU" sz="1800" b="1" dirty="0" smtClean="0"/>
            <a:t>2022 год – 31 019,1 </a:t>
          </a:r>
        </a:p>
        <a:p>
          <a:pPr algn="r"/>
          <a:r>
            <a:rPr lang="ru-RU" sz="1200" b="1" dirty="0" smtClean="0"/>
            <a:t>тыс. рублей</a:t>
          </a:r>
          <a:endParaRPr lang="ru-RU" sz="1200" b="1" dirty="0"/>
        </a:p>
      </dgm:t>
    </dgm:pt>
    <dgm:pt modelId="{006E3DEE-6CA2-45AB-8BAA-1EA47F391769}" type="parTrans" cxnId="{12AE138D-E4A9-40D4-8279-7FC258B0E7A3}">
      <dgm:prSet/>
      <dgm:spPr/>
      <dgm:t>
        <a:bodyPr/>
        <a:lstStyle/>
        <a:p>
          <a:endParaRPr lang="ru-RU" sz="1400" b="1">
            <a:solidFill>
              <a:srgbClr val="635F7C"/>
            </a:solidFill>
          </a:endParaRPr>
        </a:p>
      </dgm:t>
    </dgm:pt>
    <dgm:pt modelId="{F8E89985-5897-40CC-8A18-9E5CA0B21842}" type="sibTrans" cxnId="{12AE138D-E4A9-40D4-8279-7FC258B0E7A3}">
      <dgm:prSet/>
      <dgm:spPr/>
      <dgm:t>
        <a:bodyPr/>
        <a:lstStyle/>
        <a:p>
          <a:endParaRPr lang="ru-RU" sz="1400" b="1">
            <a:solidFill>
              <a:srgbClr val="635F7C"/>
            </a:solidFill>
          </a:endParaRPr>
        </a:p>
      </dgm:t>
    </dgm:pt>
    <dgm:pt modelId="{694F2705-0CC0-466F-B7EA-CA6A4E642C91}">
      <dgm:prSet phldrT="[Текст]" custT="1"/>
      <dgm:spPr/>
      <dgm:t>
        <a:bodyPr/>
        <a:lstStyle/>
        <a:p>
          <a:pPr algn="r"/>
          <a:r>
            <a:rPr lang="ru-RU" sz="1800" b="1" dirty="0" smtClean="0"/>
            <a:t>2023 год – 31 247,4 </a:t>
          </a:r>
        </a:p>
        <a:p>
          <a:pPr algn="r"/>
          <a:r>
            <a:rPr lang="ru-RU" sz="1200" b="1" dirty="0" smtClean="0"/>
            <a:t>тыс. рублей</a:t>
          </a:r>
          <a:endParaRPr lang="ru-RU" sz="1200" b="1" dirty="0"/>
        </a:p>
      </dgm:t>
    </dgm:pt>
    <dgm:pt modelId="{3B6DE6A1-92A6-4755-89D1-05F9301B2DE7}" type="parTrans" cxnId="{A256C0A4-33A4-4AD1-9862-DE1AEA247F9B}">
      <dgm:prSet/>
      <dgm:spPr/>
      <dgm:t>
        <a:bodyPr/>
        <a:lstStyle/>
        <a:p>
          <a:endParaRPr lang="ru-RU" sz="1400" b="1">
            <a:solidFill>
              <a:srgbClr val="635F7C"/>
            </a:solidFill>
          </a:endParaRPr>
        </a:p>
      </dgm:t>
    </dgm:pt>
    <dgm:pt modelId="{F4CE1B41-423A-4974-955A-ADBE4AF6D46D}" type="sibTrans" cxnId="{A256C0A4-33A4-4AD1-9862-DE1AEA247F9B}">
      <dgm:prSet/>
      <dgm:spPr/>
      <dgm:t>
        <a:bodyPr/>
        <a:lstStyle/>
        <a:p>
          <a:endParaRPr lang="ru-RU" sz="1400" b="1">
            <a:solidFill>
              <a:srgbClr val="635F7C"/>
            </a:solidFill>
          </a:endParaRPr>
        </a:p>
      </dgm:t>
    </dgm:pt>
    <dgm:pt modelId="{67048511-C850-41FB-B4E9-FBC6003551CD}">
      <dgm:prSet custT="1"/>
      <dgm:spPr/>
      <dgm:t>
        <a:bodyPr/>
        <a:lstStyle/>
        <a:p>
          <a:pPr algn="l"/>
          <a:r>
            <a:rPr lang="ru-RU" sz="1400" b="0" dirty="0" smtClean="0">
              <a:solidFill>
                <a:srgbClr val="635F7C"/>
              </a:solidFill>
            </a:rPr>
            <a:t>+ Условно утверждённые расходы – </a:t>
          </a:r>
          <a:br>
            <a:rPr lang="ru-RU" sz="1400" b="0" dirty="0" smtClean="0">
              <a:solidFill>
                <a:srgbClr val="635F7C"/>
              </a:solidFill>
            </a:rPr>
          </a:br>
          <a:r>
            <a:rPr lang="ru-RU" sz="1400" b="0" dirty="0" smtClean="0">
              <a:solidFill>
                <a:srgbClr val="635F7C"/>
              </a:solidFill>
            </a:rPr>
            <a:t>44 295,9 </a:t>
          </a:r>
          <a:r>
            <a:rPr lang="ru-RU" sz="1200" b="0" dirty="0" smtClean="0">
              <a:solidFill>
                <a:srgbClr val="635F7C"/>
              </a:solidFill>
            </a:rPr>
            <a:t>тыс. рублей</a:t>
          </a:r>
          <a:endParaRPr lang="ru-RU" sz="1200" b="0" dirty="0">
            <a:solidFill>
              <a:srgbClr val="635F7C"/>
            </a:solidFill>
          </a:endParaRPr>
        </a:p>
      </dgm:t>
    </dgm:pt>
    <dgm:pt modelId="{60BCA421-8913-4FAC-9591-9FE5014CFD0E}" type="parTrans" cxnId="{07986C38-8F6B-4EFA-9E10-1C4F9B71C09D}">
      <dgm:prSet/>
      <dgm:spPr/>
      <dgm:t>
        <a:bodyPr/>
        <a:lstStyle/>
        <a:p>
          <a:endParaRPr lang="ru-RU" sz="1400" b="1">
            <a:solidFill>
              <a:srgbClr val="635F7C"/>
            </a:solidFill>
          </a:endParaRPr>
        </a:p>
      </dgm:t>
    </dgm:pt>
    <dgm:pt modelId="{18845160-231D-43E2-9741-8BCDA9BF21C7}" type="sibTrans" cxnId="{07986C38-8F6B-4EFA-9E10-1C4F9B71C09D}">
      <dgm:prSet/>
      <dgm:spPr/>
      <dgm:t>
        <a:bodyPr/>
        <a:lstStyle/>
        <a:p>
          <a:endParaRPr lang="ru-RU" sz="1400" b="1">
            <a:solidFill>
              <a:srgbClr val="635F7C"/>
            </a:solidFill>
          </a:endParaRPr>
        </a:p>
      </dgm:t>
    </dgm:pt>
    <dgm:pt modelId="{4646E452-A27C-427D-AD74-28BDBEBA9F68}">
      <dgm:prSet custT="1"/>
      <dgm:spPr/>
      <dgm:t>
        <a:bodyPr/>
        <a:lstStyle/>
        <a:p>
          <a:r>
            <a:rPr lang="ru-RU" sz="1400" b="0" dirty="0" smtClean="0">
              <a:solidFill>
                <a:srgbClr val="635F7C"/>
              </a:solidFill>
            </a:rPr>
            <a:t>+ Условно утверждённые расходы – </a:t>
          </a:r>
          <a:br>
            <a:rPr lang="ru-RU" sz="1400" b="0" dirty="0" smtClean="0">
              <a:solidFill>
                <a:srgbClr val="635F7C"/>
              </a:solidFill>
            </a:rPr>
          </a:br>
          <a:r>
            <a:rPr lang="ru-RU" sz="1400" b="0" dirty="0" smtClean="0">
              <a:solidFill>
                <a:srgbClr val="635F7C"/>
              </a:solidFill>
            </a:rPr>
            <a:t>88 728,0 </a:t>
          </a:r>
          <a:r>
            <a:rPr lang="ru-RU" sz="1200" b="0" dirty="0" smtClean="0">
              <a:solidFill>
                <a:srgbClr val="635F7C"/>
              </a:solidFill>
            </a:rPr>
            <a:t>тыс. рублей</a:t>
          </a:r>
          <a:endParaRPr lang="ru-RU" sz="1200" b="0" dirty="0">
            <a:solidFill>
              <a:srgbClr val="635F7C"/>
            </a:solidFill>
          </a:endParaRPr>
        </a:p>
      </dgm:t>
    </dgm:pt>
    <dgm:pt modelId="{7AA524FA-E6CC-420D-87F1-2E8D3B8C05C8}" type="parTrans" cxnId="{27CF8E3A-57F5-457C-AB55-D4A8E78B52C4}">
      <dgm:prSet/>
      <dgm:spPr/>
      <dgm:t>
        <a:bodyPr/>
        <a:lstStyle/>
        <a:p>
          <a:endParaRPr lang="ru-RU" sz="1400" b="1">
            <a:solidFill>
              <a:srgbClr val="635F7C"/>
            </a:solidFill>
          </a:endParaRPr>
        </a:p>
      </dgm:t>
    </dgm:pt>
    <dgm:pt modelId="{54922BBF-309F-4963-86F0-BA4AC583AFCA}" type="sibTrans" cxnId="{27CF8E3A-57F5-457C-AB55-D4A8E78B52C4}">
      <dgm:prSet/>
      <dgm:spPr/>
      <dgm:t>
        <a:bodyPr/>
        <a:lstStyle/>
        <a:p>
          <a:endParaRPr lang="ru-RU" sz="1400" b="1">
            <a:solidFill>
              <a:srgbClr val="635F7C"/>
            </a:solidFill>
          </a:endParaRPr>
        </a:p>
      </dgm:t>
    </dgm:pt>
    <dgm:pt modelId="{EAF60448-C182-4366-8A79-A56EDAD92F9C}" type="pres">
      <dgm:prSet presAssocID="{8469456F-CA70-4020-B311-95EFC9E7BA2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D3BBE61-075A-4E21-937A-29B30D456A63}" type="pres">
      <dgm:prSet presAssocID="{D76A8823-B471-4DF6-B43F-43D0F64BD7DF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768A7F-723C-473F-BA38-40C4D64AA49E}" type="pres">
      <dgm:prSet presAssocID="{03EB6864-EA4D-4D18-8550-2F06FD38CC37}" presName="spacer" presStyleCnt="0"/>
      <dgm:spPr/>
      <dgm:t>
        <a:bodyPr/>
        <a:lstStyle/>
        <a:p>
          <a:endParaRPr lang="ru-RU"/>
        </a:p>
      </dgm:t>
    </dgm:pt>
    <dgm:pt modelId="{5FAD5CF4-7189-4B18-A22E-B1821E86A3F8}" type="pres">
      <dgm:prSet presAssocID="{DED69782-15A8-45E8-B82D-FDEFE8FF7A91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A9F55A3-A7B5-48B4-B9CD-1E491A624CC7}" type="pres">
      <dgm:prSet presAssocID="{DED69782-15A8-45E8-B82D-FDEFE8FF7A91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D17B282-EF2B-4D2D-A841-A7957D17B341}" type="pres">
      <dgm:prSet presAssocID="{694F2705-0CC0-466F-B7EA-CA6A4E642C91}" presName="parentText" presStyleLbl="node1" presStyleIdx="2" presStyleCnt="3" custLinFactNeighborX="79520" custLinFactNeighborY="106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5D75A7D-2450-4E80-995D-CACA259FC9D8}" type="pres">
      <dgm:prSet presAssocID="{694F2705-0CC0-466F-B7EA-CA6A4E642C91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2AE138D-E4A9-40D4-8279-7FC258B0E7A3}" srcId="{8469456F-CA70-4020-B311-95EFC9E7BA29}" destId="{DED69782-15A8-45E8-B82D-FDEFE8FF7A91}" srcOrd="1" destOrd="0" parTransId="{006E3DEE-6CA2-45AB-8BAA-1EA47F391769}" sibTransId="{F8E89985-5897-40CC-8A18-9E5CA0B21842}"/>
    <dgm:cxn modelId="{7F2551BC-9862-49CA-956B-F9B20FA03B57}" srcId="{8469456F-CA70-4020-B311-95EFC9E7BA29}" destId="{D76A8823-B471-4DF6-B43F-43D0F64BD7DF}" srcOrd="0" destOrd="0" parTransId="{E4FA996D-A07D-4036-AC47-01FA77318595}" sibTransId="{03EB6864-EA4D-4D18-8550-2F06FD38CC37}"/>
    <dgm:cxn modelId="{9ED65C66-89D1-49EA-81A2-0C802E7C7998}" type="presOf" srcId="{4646E452-A27C-427D-AD74-28BDBEBA9F68}" destId="{B5D75A7D-2450-4E80-995D-CACA259FC9D8}" srcOrd="0" destOrd="0" presId="urn:microsoft.com/office/officeart/2005/8/layout/vList2"/>
    <dgm:cxn modelId="{07986C38-8F6B-4EFA-9E10-1C4F9B71C09D}" srcId="{DED69782-15A8-45E8-B82D-FDEFE8FF7A91}" destId="{67048511-C850-41FB-B4E9-FBC6003551CD}" srcOrd="0" destOrd="0" parTransId="{60BCA421-8913-4FAC-9591-9FE5014CFD0E}" sibTransId="{18845160-231D-43E2-9741-8BCDA9BF21C7}"/>
    <dgm:cxn modelId="{3BFD83CB-745C-45BF-A403-9D076F7E3D1A}" type="presOf" srcId="{694F2705-0CC0-466F-B7EA-CA6A4E642C91}" destId="{4D17B282-EF2B-4D2D-A841-A7957D17B341}" srcOrd="0" destOrd="0" presId="urn:microsoft.com/office/officeart/2005/8/layout/vList2"/>
    <dgm:cxn modelId="{2E374D0C-265F-4700-8AE4-8F8E1ED89BA2}" type="presOf" srcId="{DED69782-15A8-45E8-B82D-FDEFE8FF7A91}" destId="{5FAD5CF4-7189-4B18-A22E-B1821E86A3F8}" srcOrd="0" destOrd="0" presId="urn:microsoft.com/office/officeart/2005/8/layout/vList2"/>
    <dgm:cxn modelId="{A256C0A4-33A4-4AD1-9862-DE1AEA247F9B}" srcId="{8469456F-CA70-4020-B311-95EFC9E7BA29}" destId="{694F2705-0CC0-466F-B7EA-CA6A4E642C91}" srcOrd="2" destOrd="0" parTransId="{3B6DE6A1-92A6-4755-89D1-05F9301B2DE7}" sibTransId="{F4CE1B41-423A-4974-955A-ADBE4AF6D46D}"/>
    <dgm:cxn modelId="{917AD1BB-D9AB-4201-83BB-D4B8C1E0C3EB}" type="presOf" srcId="{8469456F-CA70-4020-B311-95EFC9E7BA29}" destId="{EAF60448-C182-4366-8A79-A56EDAD92F9C}" srcOrd="0" destOrd="0" presId="urn:microsoft.com/office/officeart/2005/8/layout/vList2"/>
    <dgm:cxn modelId="{022F104B-FEB2-414A-B78E-A38AB1C30FB3}" type="presOf" srcId="{67048511-C850-41FB-B4E9-FBC6003551CD}" destId="{0A9F55A3-A7B5-48B4-B9CD-1E491A624CC7}" srcOrd="0" destOrd="0" presId="urn:microsoft.com/office/officeart/2005/8/layout/vList2"/>
    <dgm:cxn modelId="{27CF8E3A-57F5-457C-AB55-D4A8E78B52C4}" srcId="{694F2705-0CC0-466F-B7EA-CA6A4E642C91}" destId="{4646E452-A27C-427D-AD74-28BDBEBA9F68}" srcOrd="0" destOrd="0" parTransId="{7AA524FA-E6CC-420D-87F1-2E8D3B8C05C8}" sibTransId="{54922BBF-309F-4963-86F0-BA4AC583AFCA}"/>
    <dgm:cxn modelId="{1301E2AA-BD94-42D1-9D87-91B03CE0DFDD}" type="presOf" srcId="{D76A8823-B471-4DF6-B43F-43D0F64BD7DF}" destId="{0D3BBE61-075A-4E21-937A-29B30D456A63}" srcOrd="0" destOrd="0" presId="urn:microsoft.com/office/officeart/2005/8/layout/vList2"/>
    <dgm:cxn modelId="{9E8F3729-5690-4B30-9890-CE7E3355A21F}" type="presParOf" srcId="{EAF60448-C182-4366-8A79-A56EDAD92F9C}" destId="{0D3BBE61-075A-4E21-937A-29B30D456A63}" srcOrd="0" destOrd="0" presId="urn:microsoft.com/office/officeart/2005/8/layout/vList2"/>
    <dgm:cxn modelId="{0531DB9E-19B1-4F90-BD72-1C5BF31FC945}" type="presParOf" srcId="{EAF60448-C182-4366-8A79-A56EDAD92F9C}" destId="{32768A7F-723C-473F-BA38-40C4D64AA49E}" srcOrd="1" destOrd="0" presId="urn:microsoft.com/office/officeart/2005/8/layout/vList2"/>
    <dgm:cxn modelId="{8EF2AB30-F5EC-4DC0-853F-B226F12B1542}" type="presParOf" srcId="{EAF60448-C182-4366-8A79-A56EDAD92F9C}" destId="{5FAD5CF4-7189-4B18-A22E-B1821E86A3F8}" srcOrd="2" destOrd="0" presId="urn:microsoft.com/office/officeart/2005/8/layout/vList2"/>
    <dgm:cxn modelId="{8FCD4556-3E74-4165-A9E7-B34471F1D71A}" type="presParOf" srcId="{EAF60448-C182-4366-8A79-A56EDAD92F9C}" destId="{0A9F55A3-A7B5-48B4-B9CD-1E491A624CC7}" srcOrd="3" destOrd="0" presId="urn:microsoft.com/office/officeart/2005/8/layout/vList2"/>
    <dgm:cxn modelId="{FB0285C3-49E6-4744-9E1C-59A78EE84325}" type="presParOf" srcId="{EAF60448-C182-4366-8A79-A56EDAD92F9C}" destId="{4D17B282-EF2B-4D2D-A841-A7957D17B341}" srcOrd="4" destOrd="0" presId="urn:microsoft.com/office/officeart/2005/8/layout/vList2"/>
    <dgm:cxn modelId="{C06A8963-7D3A-4A51-A989-EA75CD8241EE}" type="presParOf" srcId="{EAF60448-C182-4366-8A79-A56EDAD92F9C}" destId="{B5D75A7D-2450-4E80-995D-CACA259FC9D8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5304F4-9E8F-402F-80D4-2934224EABCB}">
      <dsp:nvSpPr>
        <dsp:cNvPr id="0" name=""/>
        <dsp:cNvSpPr/>
      </dsp:nvSpPr>
      <dsp:spPr>
        <a:xfrm>
          <a:off x="0" y="175083"/>
          <a:ext cx="8641655" cy="1216800"/>
        </a:xfrm>
        <a:prstGeom prst="parallelogram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60000"/>
                <a:satMod val="160000"/>
              </a:schemeClr>
            </a:gs>
            <a:gs pos="46000">
              <a:schemeClr val="accent2">
                <a:hueOff val="0"/>
                <a:satOff val="0"/>
                <a:lumOff val="0"/>
                <a:alphaOff val="0"/>
                <a:tint val="86000"/>
                <a:satMod val="16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40000"/>
                <a:satMod val="160000"/>
              </a:schemeClr>
            </a:gs>
          </a:gsLst>
          <a:path path="circle">
            <a:fillToRect l="110000" t="250000" r="110000" b="40000"/>
          </a:path>
        </a:gradFill>
        <a:ln>
          <a:noFill/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3600000"/>
          </a:lightRig>
        </a:scene3d>
        <a:sp3d prstMaterial="plastic">
          <a:bevelT w="127000" h="38200" prst="relaxedInset"/>
          <a:contourClr>
            <a:scrgbClr r="0" g="0" b="0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rgbClr val="635F7C"/>
              </a:solidFill>
            </a:rPr>
            <a:t>Сохранение финансовой устойчивости и сбалансированности бюджета города</a:t>
          </a:r>
          <a:endParaRPr lang="ru-RU" sz="2000" kern="1200" dirty="0">
            <a:solidFill>
              <a:srgbClr val="635F7C"/>
            </a:solidFill>
          </a:endParaRPr>
        </a:p>
      </dsp:txBody>
      <dsp:txXfrm>
        <a:off x="846888" y="294330"/>
        <a:ext cx="6947879" cy="978306"/>
      </dsp:txXfrm>
    </dsp:sp>
    <dsp:sp modelId="{E0031F11-C697-402A-979C-51B4DC9DF270}">
      <dsp:nvSpPr>
        <dsp:cNvPr id="0" name=""/>
        <dsp:cNvSpPr/>
      </dsp:nvSpPr>
      <dsp:spPr>
        <a:xfrm>
          <a:off x="0" y="1579083"/>
          <a:ext cx="8641655" cy="1216800"/>
        </a:xfrm>
        <a:prstGeom prst="parallelogram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60000"/>
                <a:satMod val="160000"/>
              </a:schemeClr>
            </a:gs>
            <a:gs pos="46000">
              <a:schemeClr val="accent3">
                <a:hueOff val="0"/>
                <a:satOff val="0"/>
                <a:lumOff val="0"/>
                <a:alphaOff val="0"/>
                <a:tint val="86000"/>
                <a:satMod val="16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40000"/>
                <a:satMod val="160000"/>
              </a:schemeClr>
            </a:gs>
          </a:gsLst>
          <a:path path="circle">
            <a:fillToRect l="110000" t="250000" r="110000" b="40000"/>
          </a:path>
        </a:gradFill>
        <a:ln>
          <a:noFill/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3600000"/>
          </a:lightRig>
        </a:scene3d>
        <a:sp3d prstMaterial="plastic">
          <a:bevelT w="127000" h="38200" prst="relaxedInset"/>
          <a:contourClr>
            <a:scrgbClr r="0" g="0" b="0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smtClean="0">
              <a:solidFill>
                <a:srgbClr val="635F7C"/>
              </a:solidFill>
            </a:rPr>
            <a:t>Обеспечение достижения социально-экономических целей развития муниципального образования, направленных на:</a:t>
          </a:r>
          <a:endParaRPr lang="ru-RU" sz="2000" kern="1200" dirty="0">
            <a:solidFill>
              <a:srgbClr val="635F7C"/>
            </a:solidFill>
          </a:endParaRPr>
        </a:p>
      </dsp:txBody>
      <dsp:txXfrm>
        <a:off x="846888" y="1698330"/>
        <a:ext cx="6947879" cy="978306"/>
      </dsp:txXfrm>
    </dsp:sp>
    <dsp:sp modelId="{0B5FA1B6-B20A-46B2-9911-F2445EF5D49C}">
      <dsp:nvSpPr>
        <dsp:cNvPr id="0" name=""/>
        <dsp:cNvSpPr/>
      </dsp:nvSpPr>
      <dsp:spPr>
        <a:xfrm>
          <a:off x="0" y="2795883"/>
          <a:ext cx="8641655" cy="12782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4373" tIns="25400" rIns="14224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000" kern="1200" smtClean="0">
              <a:solidFill>
                <a:srgbClr val="635F7C"/>
              </a:solidFill>
            </a:rPr>
            <a:t>повышение уровня жизни граждан</a:t>
          </a:r>
          <a:endParaRPr lang="ru-RU" sz="2000" kern="1200" dirty="0">
            <a:solidFill>
              <a:srgbClr val="635F7C"/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000" kern="1200" dirty="0" smtClean="0">
              <a:solidFill>
                <a:srgbClr val="635F7C"/>
              </a:solidFill>
            </a:rPr>
            <a:t>создание комфортных условий для их проживания</a:t>
          </a:r>
          <a:endParaRPr lang="ru-RU" sz="2000" kern="1200" dirty="0">
            <a:solidFill>
              <a:srgbClr val="635F7C"/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000" kern="1200" smtClean="0">
              <a:solidFill>
                <a:srgbClr val="635F7C"/>
              </a:solidFill>
            </a:rPr>
            <a:t>обеспечение достойного эффективного труда людей</a:t>
          </a:r>
          <a:endParaRPr lang="ru-RU" sz="2000" kern="1200" dirty="0">
            <a:solidFill>
              <a:srgbClr val="635F7C"/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000" kern="1200" smtClean="0">
              <a:solidFill>
                <a:srgbClr val="635F7C"/>
              </a:solidFill>
            </a:rPr>
            <a:t>успешное предпринимательство</a:t>
          </a:r>
          <a:endParaRPr lang="ru-RU" sz="2000" kern="1200" dirty="0">
            <a:solidFill>
              <a:srgbClr val="635F7C"/>
            </a:solidFill>
          </a:endParaRPr>
        </a:p>
      </dsp:txBody>
      <dsp:txXfrm>
        <a:off x="0" y="2795883"/>
        <a:ext cx="8641655" cy="127822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611FA2-808B-4737-9F5E-7BE06241CF85}">
      <dsp:nvSpPr>
        <dsp:cNvPr id="0" name=""/>
        <dsp:cNvSpPr/>
      </dsp:nvSpPr>
      <dsp:spPr>
        <a:xfrm>
          <a:off x="0" y="0"/>
          <a:ext cx="532482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8E8F5244-D226-473B-872C-D486CCE00D54}">
      <dsp:nvSpPr>
        <dsp:cNvPr id="0" name=""/>
        <dsp:cNvSpPr/>
      </dsp:nvSpPr>
      <dsp:spPr>
        <a:xfrm>
          <a:off x="0" y="0"/>
          <a:ext cx="1867423" cy="54681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 rtl="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635F7C"/>
              </a:solidFill>
            </a:rPr>
            <a:t>Приоритеты бюджетной политики в области расходов на 2022-2024 годы:</a:t>
          </a:r>
          <a:endParaRPr lang="ru-RU" sz="2000" kern="1200" dirty="0">
            <a:solidFill>
              <a:srgbClr val="635F7C"/>
            </a:solidFill>
          </a:endParaRPr>
        </a:p>
      </dsp:txBody>
      <dsp:txXfrm>
        <a:off x="0" y="0"/>
        <a:ext cx="1867423" cy="5468123"/>
      </dsp:txXfrm>
    </dsp:sp>
    <dsp:sp modelId="{CD3B6AD3-796C-4A7C-8B0C-6A6F74BE1EED}">
      <dsp:nvSpPr>
        <dsp:cNvPr id="0" name=""/>
        <dsp:cNvSpPr/>
      </dsp:nvSpPr>
      <dsp:spPr>
        <a:xfrm>
          <a:off x="1932242" y="85439"/>
          <a:ext cx="3392157" cy="17087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rgbClr val="635F7C"/>
              </a:solidFill>
            </a:rPr>
            <a:t>Обеспечение выполнения национальных целей и стратегических задач развития согласно Указу № 474, положений Послания Президента Российской Федерации Федеральному Собранию Российской Федерации</a:t>
          </a:r>
          <a:endParaRPr lang="ru-RU" sz="1600" kern="1200" dirty="0">
            <a:solidFill>
              <a:srgbClr val="635F7C"/>
            </a:solidFill>
          </a:endParaRPr>
        </a:p>
      </dsp:txBody>
      <dsp:txXfrm>
        <a:off x="1932242" y="85439"/>
        <a:ext cx="3392157" cy="1708788"/>
      </dsp:txXfrm>
    </dsp:sp>
    <dsp:sp modelId="{67C03560-B6E3-4686-AE0F-DBD8B5C642E8}">
      <dsp:nvSpPr>
        <dsp:cNvPr id="0" name=""/>
        <dsp:cNvSpPr/>
      </dsp:nvSpPr>
      <dsp:spPr>
        <a:xfrm>
          <a:off x="1867423" y="1794227"/>
          <a:ext cx="345697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A39E2EA0-1546-4F74-8E2A-8DBF3026238A}">
      <dsp:nvSpPr>
        <dsp:cNvPr id="0" name=""/>
        <dsp:cNvSpPr/>
      </dsp:nvSpPr>
      <dsp:spPr>
        <a:xfrm>
          <a:off x="1932242" y="1879667"/>
          <a:ext cx="3392157" cy="17087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rgbClr val="635F7C"/>
              </a:solidFill>
            </a:rPr>
            <a:t>Реализация инициатив и проектов Губернатора Ханты-Мансийского автономного округа – Югры, направленных на улучшение качества жизни и благосостояния населения</a:t>
          </a:r>
          <a:endParaRPr lang="ru-RU" sz="1600" kern="1200" dirty="0">
            <a:solidFill>
              <a:srgbClr val="635F7C"/>
            </a:solidFill>
          </a:endParaRPr>
        </a:p>
      </dsp:txBody>
      <dsp:txXfrm>
        <a:off x="1932242" y="1879667"/>
        <a:ext cx="3392157" cy="1708788"/>
      </dsp:txXfrm>
    </dsp:sp>
    <dsp:sp modelId="{124AAFAC-1409-4FC1-9075-527B9A4BBBC6}">
      <dsp:nvSpPr>
        <dsp:cNvPr id="0" name=""/>
        <dsp:cNvSpPr/>
      </dsp:nvSpPr>
      <dsp:spPr>
        <a:xfrm>
          <a:off x="1867423" y="3588455"/>
          <a:ext cx="345697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95AA8BE1-F0C7-476B-9045-4590A27DA319}">
      <dsp:nvSpPr>
        <dsp:cNvPr id="0" name=""/>
        <dsp:cNvSpPr/>
      </dsp:nvSpPr>
      <dsp:spPr>
        <a:xfrm>
          <a:off x="1932242" y="3673895"/>
          <a:ext cx="3392157" cy="17087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rgbClr val="635F7C"/>
              </a:solidFill>
            </a:rPr>
            <a:t>Безусловное исполнение социально значимых обязательств</a:t>
          </a:r>
          <a:endParaRPr lang="ru-RU" sz="1600" kern="1200" dirty="0">
            <a:solidFill>
              <a:srgbClr val="635F7C"/>
            </a:solidFill>
          </a:endParaRPr>
        </a:p>
      </dsp:txBody>
      <dsp:txXfrm>
        <a:off x="1932242" y="3673895"/>
        <a:ext cx="3392157" cy="1708788"/>
      </dsp:txXfrm>
    </dsp:sp>
    <dsp:sp modelId="{10A0CD65-4674-4338-9008-DDC314CFB798}">
      <dsp:nvSpPr>
        <dsp:cNvPr id="0" name=""/>
        <dsp:cNvSpPr/>
      </dsp:nvSpPr>
      <dsp:spPr>
        <a:xfrm>
          <a:off x="1867423" y="5382683"/>
          <a:ext cx="345697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3EA7E0-DE91-4140-B918-80F99F9F1DB5}">
      <dsp:nvSpPr>
        <dsp:cNvPr id="0" name=""/>
        <dsp:cNvSpPr/>
      </dsp:nvSpPr>
      <dsp:spPr>
        <a:xfrm>
          <a:off x="1403" y="175117"/>
          <a:ext cx="1249057" cy="49962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0000"/>
                <a:satMod val="160000"/>
              </a:schemeClr>
            </a:gs>
            <a:gs pos="46000">
              <a:schemeClr val="accent1">
                <a:hueOff val="0"/>
                <a:satOff val="0"/>
                <a:lumOff val="0"/>
                <a:alphaOff val="0"/>
                <a:tint val="86000"/>
                <a:satMod val="16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40000"/>
                <a:satMod val="160000"/>
              </a:schemeClr>
            </a:gs>
          </a:gsLst>
          <a:path path="circle">
            <a:fillToRect l="110000" t="250000" r="110000" b="40000"/>
          </a:path>
        </a:gra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3600000"/>
          </a:lightRig>
        </a:scene3d>
        <a:sp3d prstMaterial="plastic">
          <a:bevelT w="127000" h="38200" prst="relaxedInset"/>
          <a:contourClr>
            <a:schemeClr val="accent1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4 615 083,3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/>
            <a:t>тыс. рублей</a:t>
          </a:r>
          <a:endParaRPr lang="ru-RU" sz="1000" b="1" kern="1200" dirty="0"/>
        </a:p>
      </dsp:txBody>
      <dsp:txXfrm>
        <a:off x="1403" y="175117"/>
        <a:ext cx="1249057" cy="499623"/>
      </dsp:txXfrm>
    </dsp:sp>
    <dsp:sp modelId="{498F185B-D6C0-4856-9114-A52A2C23C0F4}">
      <dsp:nvSpPr>
        <dsp:cNvPr id="0" name=""/>
        <dsp:cNvSpPr/>
      </dsp:nvSpPr>
      <dsp:spPr>
        <a:xfrm>
          <a:off x="1125555" y="175117"/>
          <a:ext cx="1249057" cy="49962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0000"/>
                <a:satMod val="160000"/>
              </a:schemeClr>
            </a:gs>
            <a:gs pos="46000">
              <a:schemeClr val="accent1">
                <a:hueOff val="0"/>
                <a:satOff val="0"/>
                <a:lumOff val="0"/>
                <a:alphaOff val="0"/>
                <a:tint val="86000"/>
                <a:satMod val="16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40000"/>
                <a:satMod val="160000"/>
              </a:schemeClr>
            </a:gs>
          </a:gsLst>
          <a:path path="circle">
            <a:fillToRect l="110000" t="250000" r="110000" b="40000"/>
          </a:path>
        </a:gra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3600000"/>
          </a:lightRig>
        </a:scene3d>
        <a:sp3d prstMaterial="plastic">
          <a:bevelT w="127000" h="38200" prst="relaxedInset"/>
          <a:contourClr>
            <a:schemeClr val="accent1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4 812 965,9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/>
            <a:t>тыс. рублей</a:t>
          </a:r>
          <a:endParaRPr lang="ru-RU" sz="1000" b="1" kern="1200" dirty="0"/>
        </a:p>
      </dsp:txBody>
      <dsp:txXfrm>
        <a:off x="1125555" y="175117"/>
        <a:ext cx="1249057" cy="499623"/>
      </dsp:txXfrm>
    </dsp:sp>
    <dsp:sp modelId="{9C7C2E20-DA06-44F9-B059-F44E594B56DF}">
      <dsp:nvSpPr>
        <dsp:cNvPr id="0" name=""/>
        <dsp:cNvSpPr/>
      </dsp:nvSpPr>
      <dsp:spPr>
        <a:xfrm>
          <a:off x="2249707" y="175117"/>
          <a:ext cx="1249057" cy="49962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0000"/>
                <a:satMod val="160000"/>
              </a:schemeClr>
            </a:gs>
            <a:gs pos="46000">
              <a:schemeClr val="accent1">
                <a:hueOff val="0"/>
                <a:satOff val="0"/>
                <a:lumOff val="0"/>
                <a:alphaOff val="0"/>
                <a:tint val="86000"/>
                <a:satMod val="16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40000"/>
                <a:satMod val="160000"/>
              </a:schemeClr>
            </a:gs>
          </a:gsLst>
          <a:path path="circle">
            <a:fillToRect l="110000" t="250000" r="110000" b="40000"/>
          </a:path>
        </a:gra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3600000"/>
          </a:lightRig>
        </a:scene3d>
        <a:sp3d prstMaterial="plastic">
          <a:bevelT w="127000" h="38200" prst="relaxedInset"/>
          <a:contourClr>
            <a:schemeClr val="accent1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3 480 460,0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/>
            <a:t>тыс. рублей</a:t>
          </a:r>
          <a:endParaRPr lang="ru-RU" sz="1000" b="1" kern="1200" dirty="0"/>
        </a:p>
      </dsp:txBody>
      <dsp:txXfrm>
        <a:off x="2249707" y="175117"/>
        <a:ext cx="1249057" cy="499623"/>
      </dsp:txXfrm>
    </dsp:sp>
    <dsp:sp modelId="{E2CB2AD9-C3C7-4F04-8CF2-982B9B10728D}">
      <dsp:nvSpPr>
        <dsp:cNvPr id="0" name=""/>
        <dsp:cNvSpPr/>
      </dsp:nvSpPr>
      <dsp:spPr>
        <a:xfrm>
          <a:off x="3373859" y="175117"/>
          <a:ext cx="1249057" cy="49962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0000"/>
                <a:satMod val="160000"/>
              </a:schemeClr>
            </a:gs>
            <a:gs pos="46000">
              <a:schemeClr val="accent1">
                <a:hueOff val="0"/>
                <a:satOff val="0"/>
                <a:lumOff val="0"/>
                <a:alphaOff val="0"/>
                <a:tint val="86000"/>
                <a:satMod val="16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40000"/>
                <a:satMod val="160000"/>
              </a:schemeClr>
            </a:gs>
          </a:gsLst>
          <a:path path="circle">
            <a:fillToRect l="110000" t="250000" r="110000" b="40000"/>
          </a:path>
        </a:gra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3600000"/>
          </a:lightRig>
        </a:scene3d>
        <a:sp3d prstMaterial="plastic">
          <a:bevelT w="127000" h="38200" prst="relaxedInset"/>
          <a:contourClr>
            <a:schemeClr val="accent1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3 455 375,6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/>
            <a:t>тыс. рублей</a:t>
          </a:r>
          <a:endParaRPr lang="ru-RU" sz="1000" b="1" kern="1200" dirty="0"/>
        </a:p>
      </dsp:txBody>
      <dsp:txXfrm>
        <a:off x="3373859" y="175117"/>
        <a:ext cx="1249057" cy="499623"/>
      </dsp:txXfrm>
    </dsp:sp>
    <dsp:sp modelId="{1A7C835C-F5F1-4DCB-9FA5-C9891968470F}">
      <dsp:nvSpPr>
        <dsp:cNvPr id="0" name=""/>
        <dsp:cNvSpPr/>
      </dsp:nvSpPr>
      <dsp:spPr>
        <a:xfrm>
          <a:off x="4498011" y="175117"/>
          <a:ext cx="1249057" cy="49962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0000"/>
                <a:satMod val="160000"/>
              </a:schemeClr>
            </a:gs>
            <a:gs pos="46000">
              <a:schemeClr val="accent1">
                <a:hueOff val="0"/>
                <a:satOff val="0"/>
                <a:lumOff val="0"/>
                <a:alphaOff val="0"/>
                <a:tint val="86000"/>
                <a:satMod val="16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40000"/>
                <a:satMod val="160000"/>
              </a:schemeClr>
            </a:gs>
          </a:gsLst>
          <a:path path="circle">
            <a:fillToRect l="110000" t="250000" r="110000" b="40000"/>
          </a:path>
        </a:gra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3600000"/>
          </a:lightRig>
        </a:scene3d>
        <a:sp3d prstMaterial="plastic">
          <a:bevelT w="127000" h="38200" prst="relaxedInset"/>
          <a:contourClr>
            <a:schemeClr val="accent1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3 470 696,0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/>
            <a:t>тыс. рублей</a:t>
          </a:r>
          <a:endParaRPr lang="ru-RU" sz="1000" b="1" kern="1200" dirty="0"/>
        </a:p>
      </dsp:txBody>
      <dsp:txXfrm>
        <a:off x="4498011" y="175117"/>
        <a:ext cx="1249057" cy="49962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177390-D825-44F1-9B5A-D58F6CC9DC53}">
      <dsp:nvSpPr>
        <dsp:cNvPr id="0" name=""/>
        <dsp:cNvSpPr/>
      </dsp:nvSpPr>
      <dsp:spPr>
        <a:xfrm>
          <a:off x="0" y="0"/>
          <a:ext cx="8613936" cy="87987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0000"/>
                <a:satMod val="160000"/>
              </a:schemeClr>
            </a:gs>
            <a:gs pos="46000">
              <a:schemeClr val="accent1">
                <a:hueOff val="0"/>
                <a:satOff val="0"/>
                <a:lumOff val="0"/>
                <a:alphaOff val="0"/>
                <a:tint val="86000"/>
                <a:satMod val="16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40000"/>
                <a:satMod val="160000"/>
              </a:schemeClr>
            </a:gs>
          </a:gsLst>
          <a:path path="circle">
            <a:fillToRect l="110000" t="250000" r="110000" b="40000"/>
          </a:path>
        </a:gra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3600000"/>
          </a:lightRig>
        </a:scene3d>
        <a:sp3d prstMaterial="plastic">
          <a:bevelT w="127000" h="38200" prst="relaxedInset"/>
          <a:contourClr>
            <a:schemeClr val="accent1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Бюджет города сохраняет свою социальную направленность</a:t>
          </a:r>
          <a:endParaRPr lang="ru-RU" sz="1700" kern="1200" dirty="0"/>
        </a:p>
      </dsp:txBody>
      <dsp:txXfrm>
        <a:off x="0" y="0"/>
        <a:ext cx="8613936" cy="475130"/>
      </dsp:txXfrm>
    </dsp:sp>
    <dsp:sp modelId="{41CD5E8C-4B35-4495-9BAE-880A3429742F}">
      <dsp:nvSpPr>
        <dsp:cNvPr id="0" name=""/>
        <dsp:cNvSpPr/>
      </dsp:nvSpPr>
      <dsp:spPr>
        <a:xfrm>
          <a:off x="4206" y="457533"/>
          <a:ext cx="2868507" cy="40474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63576" tIns="29210" rIns="163576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70,8% в 2022 году</a:t>
          </a:r>
          <a:endParaRPr lang="ru-RU" sz="2300" kern="1200" dirty="0"/>
        </a:p>
      </dsp:txBody>
      <dsp:txXfrm>
        <a:off x="4206" y="457533"/>
        <a:ext cx="2868507" cy="404741"/>
      </dsp:txXfrm>
    </dsp:sp>
    <dsp:sp modelId="{7599211D-D2BB-4213-B4CD-E6E1DC5CF389}">
      <dsp:nvSpPr>
        <dsp:cNvPr id="0" name=""/>
        <dsp:cNvSpPr/>
      </dsp:nvSpPr>
      <dsp:spPr>
        <a:xfrm>
          <a:off x="2872714" y="457533"/>
          <a:ext cx="2868507" cy="40474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63576" tIns="29210" rIns="163576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71,4% в 2023 году</a:t>
          </a:r>
          <a:endParaRPr lang="ru-RU" sz="2300" kern="1200" dirty="0"/>
        </a:p>
      </dsp:txBody>
      <dsp:txXfrm>
        <a:off x="2872714" y="457533"/>
        <a:ext cx="2868507" cy="404741"/>
      </dsp:txXfrm>
    </dsp:sp>
    <dsp:sp modelId="{AB63FC25-1944-4E22-9762-EE5E7A8E4FFF}">
      <dsp:nvSpPr>
        <dsp:cNvPr id="0" name=""/>
        <dsp:cNvSpPr/>
      </dsp:nvSpPr>
      <dsp:spPr>
        <a:xfrm>
          <a:off x="5741221" y="457533"/>
          <a:ext cx="2868507" cy="40474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63576" tIns="29210" rIns="163576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71,7% в 2024 году</a:t>
          </a:r>
          <a:endParaRPr lang="ru-RU" sz="2300" kern="1200" dirty="0"/>
        </a:p>
      </dsp:txBody>
      <dsp:txXfrm>
        <a:off x="5741221" y="457533"/>
        <a:ext cx="2868507" cy="40474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196BB8-4D04-4A69-90C5-ED0B91EC86F9}">
      <dsp:nvSpPr>
        <dsp:cNvPr id="0" name=""/>
        <dsp:cNvSpPr/>
      </dsp:nvSpPr>
      <dsp:spPr>
        <a:xfrm>
          <a:off x="0" y="653"/>
          <a:ext cx="4431095" cy="0"/>
        </a:xfrm>
        <a:prstGeom prst="line">
          <a:avLst/>
        </a:prstGeom>
        <a:gradFill rotWithShape="0">
          <a:gsLst>
            <a:gs pos="0">
              <a:schemeClr val="accent1">
                <a:shade val="50000"/>
                <a:hueOff val="0"/>
                <a:satOff val="0"/>
                <a:lumOff val="0"/>
                <a:alphaOff val="0"/>
                <a:tint val="10000"/>
                <a:satMod val="300000"/>
              </a:schemeClr>
            </a:gs>
            <a:gs pos="34000">
              <a:schemeClr val="accent1">
                <a:shade val="50000"/>
                <a:hueOff val="0"/>
                <a:satOff val="0"/>
                <a:lumOff val="0"/>
                <a:alphaOff val="0"/>
                <a:tint val="13500"/>
                <a:satMod val="250000"/>
              </a:schemeClr>
            </a:gs>
            <a:gs pos="100000">
              <a:schemeClr val="accent1">
                <a:shade val="50000"/>
                <a:hueOff val="0"/>
                <a:satOff val="0"/>
                <a:lumOff val="0"/>
                <a:alphaOff val="0"/>
                <a:tint val="60000"/>
                <a:satMod val="200000"/>
              </a:schemeClr>
            </a:gs>
          </a:gsLst>
          <a:path path="circle">
            <a:fillToRect l="110000" t="250000" r="110000" b="40000"/>
          </a:path>
        </a:gradFill>
        <a:ln w="9525" cap="flat" cmpd="sng" algn="ctr">
          <a:solidFill>
            <a:schemeClr val="accent1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FB3C7EBB-4DA5-44A5-AC70-55172BD8577C}">
      <dsp:nvSpPr>
        <dsp:cNvPr id="0" name=""/>
        <dsp:cNvSpPr/>
      </dsp:nvSpPr>
      <dsp:spPr>
        <a:xfrm>
          <a:off x="0" y="653"/>
          <a:ext cx="1623504" cy="10697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smtClean="0">
              <a:solidFill>
                <a:srgbClr val="635F7C"/>
              </a:solidFill>
            </a:rPr>
            <a:t>На образование, развитие</a:t>
          </a:r>
          <a:endParaRPr lang="ru-RU" sz="1600" b="1" kern="1200" dirty="0">
            <a:solidFill>
              <a:srgbClr val="635F7C"/>
            </a:solidFill>
          </a:endParaRPr>
        </a:p>
      </dsp:txBody>
      <dsp:txXfrm>
        <a:off x="0" y="653"/>
        <a:ext cx="1623504" cy="1069798"/>
      </dsp:txXfrm>
    </dsp:sp>
    <dsp:sp modelId="{F5AE4642-2F1F-4937-94F6-F9FA9247D135}">
      <dsp:nvSpPr>
        <dsp:cNvPr id="0" name=""/>
        <dsp:cNvSpPr/>
      </dsp:nvSpPr>
      <dsp:spPr>
        <a:xfrm>
          <a:off x="1676080" y="17368"/>
          <a:ext cx="2751476" cy="3343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635F7C"/>
              </a:solidFill>
            </a:rPr>
            <a:t>2022 год – 1 953 300,5 </a:t>
          </a:r>
          <a:r>
            <a:rPr lang="ru-RU" sz="1400" b="1" kern="1200" dirty="0" err="1" smtClean="0">
              <a:solidFill>
                <a:srgbClr val="635F7C"/>
              </a:solidFill>
            </a:rPr>
            <a:t>т.р</a:t>
          </a:r>
          <a:r>
            <a:rPr lang="ru-RU" sz="1400" b="1" kern="1200" dirty="0" smtClean="0">
              <a:solidFill>
                <a:srgbClr val="635F7C"/>
              </a:solidFill>
            </a:rPr>
            <a:t>. </a:t>
          </a:r>
          <a:endParaRPr lang="ru-RU" sz="1400" b="1" kern="1200" dirty="0">
            <a:solidFill>
              <a:srgbClr val="635F7C"/>
            </a:solidFill>
          </a:endParaRPr>
        </a:p>
      </dsp:txBody>
      <dsp:txXfrm>
        <a:off x="1676080" y="17368"/>
        <a:ext cx="2751476" cy="334312"/>
      </dsp:txXfrm>
    </dsp:sp>
    <dsp:sp modelId="{DED45BBE-35C0-4CB5-B3CE-0C4E0FBF320E}">
      <dsp:nvSpPr>
        <dsp:cNvPr id="0" name=""/>
        <dsp:cNvSpPr/>
      </dsp:nvSpPr>
      <dsp:spPr>
        <a:xfrm>
          <a:off x="1623504" y="351680"/>
          <a:ext cx="2804052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"/>
                <a:satMod val="30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tint val="13500"/>
                <a:satMod val="2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60000"/>
                <a:satMod val="200000"/>
              </a:schemeClr>
            </a:gs>
          </a:gsLst>
          <a:path path="circle">
            <a:fillToRect l="110000" t="250000" r="110000" b="40000"/>
          </a:path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/>
      </dsp:style>
    </dsp:sp>
    <dsp:sp modelId="{D383A95B-3679-4FCB-87F9-FA6662D47047}">
      <dsp:nvSpPr>
        <dsp:cNvPr id="0" name=""/>
        <dsp:cNvSpPr/>
      </dsp:nvSpPr>
      <dsp:spPr>
        <a:xfrm>
          <a:off x="1676080" y="368396"/>
          <a:ext cx="2751476" cy="3343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smtClean="0">
              <a:solidFill>
                <a:srgbClr val="635F7C"/>
              </a:solidFill>
            </a:rPr>
            <a:t>2023 год – 1 919 233,9 т.р.</a:t>
          </a:r>
          <a:endParaRPr lang="ru-RU" sz="1400" b="1" kern="1200" dirty="0">
            <a:solidFill>
              <a:srgbClr val="635F7C"/>
            </a:solidFill>
          </a:endParaRPr>
        </a:p>
      </dsp:txBody>
      <dsp:txXfrm>
        <a:off x="1676080" y="368396"/>
        <a:ext cx="2751476" cy="334312"/>
      </dsp:txXfrm>
    </dsp:sp>
    <dsp:sp modelId="{2724CD6F-13D9-4CFA-90B8-C8F16A215A3E}">
      <dsp:nvSpPr>
        <dsp:cNvPr id="0" name=""/>
        <dsp:cNvSpPr/>
      </dsp:nvSpPr>
      <dsp:spPr>
        <a:xfrm>
          <a:off x="1623504" y="702708"/>
          <a:ext cx="2804052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"/>
                <a:satMod val="30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tint val="13500"/>
                <a:satMod val="2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60000"/>
                <a:satMod val="200000"/>
              </a:schemeClr>
            </a:gs>
          </a:gsLst>
          <a:path path="circle">
            <a:fillToRect l="110000" t="250000" r="110000" b="40000"/>
          </a:path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/>
      </dsp:style>
    </dsp:sp>
    <dsp:sp modelId="{E85D5381-5904-4157-85A6-C83212F2DFD1}">
      <dsp:nvSpPr>
        <dsp:cNvPr id="0" name=""/>
        <dsp:cNvSpPr/>
      </dsp:nvSpPr>
      <dsp:spPr>
        <a:xfrm>
          <a:off x="1676080" y="719424"/>
          <a:ext cx="2751476" cy="3343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smtClean="0">
              <a:solidFill>
                <a:srgbClr val="635F7C"/>
              </a:solidFill>
            </a:rPr>
            <a:t>2024 год – 1 911 775,6 т.р.</a:t>
          </a:r>
          <a:endParaRPr lang="ru-RU" sz="1400" b="1" kern="1200" dirty="0">
            <a:solidFill>
              <a:srgbClr val="635F7C"/>
            </a:solidFill>
          </a:endParaRPr>
        </a:p>
      </dsp:txBody>
      <dsp:txXfrm>
        <a:off x="1676080" y="719424"/>
        <a:ext cx="2751476" cy="334312"/>
      </dsp:txXfrm>
    </dsp:sp>
    <dsp:sp modelId="{0D19FB97-76EF-4F9A-9BF1-68F6EC493A8B}">
      <dsp:nvSpPr>
        <dsp:cNvPr id="0" name=""/>
        <dsp:cNvSpPr/>
      </dsp:nvSpPr>
      <dsp:spPr>
        <a:xfrm>
          <a:off x="1623504" y="1053736"/>
          <a:ext cx="2804052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"/>
                <a:satMod val="30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tint val="13500"/>
                <a:satMod val="2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60000"/>
                <a:satMod val="200000"/>
              </a:schemeClr>
            </a:gs>
          </a:gsLst>
          <a:path path="circle">
            <a:fillToRect l="110000" t="250000" r="110000" b="40000"/>
          </a:path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/>
      </dsp:style>
    </dsp:sp>
    <dsp:sp modelId="{20A434E7-4D5F-4E2D-8731-8A38C2C3FDD1}">
      <dsp:nvSpPr>
        <dsp:cNvPr id="0" name=""/>
        <dsp:cNvSpPr/>
      </dsp:nvSpPr>
      <dsp:spPr>
        <a:xfrm>
          <a:off x="0" y="1070451"/>
          <a:ext cx="4431095" cy="0"/>
        </a:xfrm>
        <a:prstGeom prst="line">
          <a:avLst/>
        </a:prstGeom>
        <a:gradFill rotWithShape="0">
          <a:gsLst>
            <a:gs pos="0">
              <a:schemeClr val="accent1">
                <a:shade val="50000"/>
                <a:hueOff val="163052"/>
                <a:satOff val="-9120"/>
                <a:lumOff val="18159"/>
                <a:alphaOff val="0"/>
                <a:tint val="10000"/>
                <a:satMod val="300000"/>
              </a:schemeClr>
            </a:gs>
            <a:gs pos="34000">
              <a:schemeClr val="accent1">
                <a:shade val="50000"/>
                <a:hueOff val="163052"/>
                <a:satOff val="-9120"/>
                <a:lumOff val="18159"/>
                <a:alphaOff val="0"/>
                <a:tint val="13500"/>
                <a:satMod val="250000"/>
              </a:schemeClr>
            </a:gs>
            <a:gs pos="100000">
              <a:schemeClr val="accent1">
                <a:shade val="50000"/>
                <a:hueOff val="163052"/>
                <a:satOff val="-9120"/>
                <a:lumOff val="18159"/>
                <a:alphaOff val="0"/>
                <a:tint val="60000"/>
                <a:satMod val="200000"/>
              </a:schemeClr>
            </a:gs>
          </a:gsLst>
          <a:path path="circle">
            <a:fillToRect l="110000" t="250000" r="110000" b="40000"/>
          </a:path>
        </a:gradFill>
        <a:ln w="9525" cap="flat" cmpd="sng" algn="ctr">
          <a:solidFill>
            <a:schemeClr val="accent1">
              <a:shade val="50000"/>
              <a:hueOff val="163052"/>
              <a:satOff val="-9120"/>
              <a:lumOff val="18159"/>
              <a:alphaOff val="0"/>
            </a:schemeClr>
          </a:solidFill>
          <a:prstDash val="solid"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5A64635A-F45B-47C8-9E94-F32BF630AF63}">
      <dsp:nvSpPr>
        <dsp:cNvPr id="0" name=""/>
        <dsp:cNvSpPr/>
      </dsp:nvSpPr>
      <dsp:spPr>
        <a:xfrm>
          <a:off x="0" y="1070451"/>
          <a:ext cx="1611697" cy="10697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smtClean="0">
              <a:solidFill>
                <a:srgbClr val="635F7C"/>
              </a:solidFill>
            </a:rPr>
            <a:t>На оздоровление</a:t>
          </a:r>
          <a:endParaRPr lang="ru-RU" sz="1600" b="1" kern="1200" dirty="0">
            <a:solidFill>
              <a:srgbClr val="635F7C"/>
            </a:solidFill>
          </a:endParaRPr>
        </a:p>
      </dsp:txBody>
      <dsp:txXfrm>
        <a:off x="0" y="1070451"/>
        <a:ext cx="1611697" cy="1069798"/>
      </dsp:txXfrm>
    </dsp:sp>
    <dsp:sp modelId="{5C453B25-7ED8-4EB2-B4EE-EBC39CB5E970}">
      <dsp:nvSpPr>
        <dsp:cNvPr id="0" name=""/>
        <dsp:cNvSpPr/>
      </dsp:nvSpPr>
      <dsp:spPr>
        <a:xfrm>
          <a:off x="1664533" y="1087167"/>
          <a:ext cx="2765063" cy="3343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smtClean="0">
              <a:solidFill>
                <a:srgbClr val="635F7C"/>
              </a:solidFill>
            </a:rPr>
            <a:t>2022 год – 24 355 ,2 т.р.</a:t>
          </a:r>
          <a:endParaRPr lang="ru-RU" sz="1400" b="1" kern="1200" dirty="0">
            <a:solidFill>
              <a:srgbClr val="635F7C"/>
            </a:solidFill>
          </a:endParaRPr>
        </a:p>
      </dsp:txBody>
      <dsp:txXfrm>
        <a:off x="1664533" y="1087167"/>
        <a:ext cx="2765063" cy="334312"/>
      </dsp:txXfrm>
    </dsp:sp>
    <dsp:sp modelId="{37C80535-C181-4B84-A812-2245412059F5}">
      <dsp:nvSpPr>
        <dsp:cNvPr id="0" name=""/>
        <dsp:cNvSpPr/>
      </dsp:nvSpPr>
      <dsp:spPr>
        <a:xfrm>
          <a:off x="1611697" y="1421479"/>
          <a:ext cx="2817899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"/>
                <a:satMod val="30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tint val="13500"/>
                <a:satMod val="2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60000"/>
                <a:satMod val="200000"/>
              </a:schemeClr>
            </a:gs>
          </a:gsLst>
          <a:path path="circle">
            <a:fillToRect l="110000" t="250000" r="110000" b="40000"/>
          </a:path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/>
      </dsp:style>
    </dsp:sp>
    <dsp:sp modelId="{71618164-0FDF-40C6-BA01-C8F719DC1B4B}">
      <dsp:nvSpPr>
        <dsp:cNvPr id="0" name=""/>
        <dsp:cNvSpPr/>
      </dsp:nvSpPr>
      <dsp:spPr>
        <a:xfrm>
          <a:off x="1664533" y="1438195"/>
          <a:ext cx="2765063" cy="3343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smtClean="0">
              <a:solidFill>
                <a:srgbClr val="635F7C"/>
              </a:solidFill>
            </a:rPr>
            <a:t>2023 год – 24 355,2 т.р.</a:t>
          </a:r>
          <a:endParaRPr lang="ru-RU" sz="1400" b="1" kern="1200" dirty="0">
            <a:solidFill>
              <a:srgbClr val="635F7C"/>
            </a:solidFill>
          </a:endParaRPr>
        </a:p>
      </dsp:txBody>
      <dsp:txXfrm>
        <a:off x="1664533" y="1438195"/>
        <a:ext cx="2765063" cy="334312"/>
      </dsp:txXfrm>
    </dsp:sp>
    <dsp:sp modelId="{69011AC1-B6B8-4F36-B2E6-50174B688F6B}">
      <dsp:nvSpPr>
        <dsp:cNvPr id="0" name=""/>
        <dsp:cNvSpPr/>
      </dsp:nvSpPr>
      <dsp:spPr>
        <a:xfrm>
          <a:off x="1611697" y="1772507"/>
          <a:ext cx="2817899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"/>
                <a:satMod val="30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tint val="13500"/>
                <a:satMod val="2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60000"/>
                <a:satMod val="200000"/>
              </a:schemeClr>
            </a:gs>
          </a:gsLst>
          <a:path path="circle">
            <a:fillToRect l="110000" t="250000" r="110000" b="40000"/>
          </a:path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/>
      </dsp:style>
    </dsp:sp>
    <dsp:sp modelId="{752BECEE-FF1E-4B6E-B689-4133F04BCECA}">
      <dsp:nvSpPr>
        <dsp:cNvPr id="0" name=""/>
        <dsp:cNvSpPr/>
      </dsp:nvSpPr>
      <dsp:spPr>
        <a:xfrm>
          <a:off x="1664533" y="1789222"/>
          <a:ext cx="2765063" cy="3343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smtClean="0">
              <a:solidFill>
                <a:srgbClr val="635F7C"/>
              </a:solidFill>
            </a:rPr>
            <a:t>2024 год – 24 355,2 т.р.</a:t>
          </a:r>
          <a:endParaRPr lang="ru-RU" sz="1400" b="1" kern="1200" dirty="0">
            <a:solidFill>
              <a:srgbClr val="635F7C"/>
            </a:solidFill>
          </a:endParaRPr>
        </a:p>
      </dsp:txBody>
      <dsp:txXfrm>
        <a:off x="1664533" y="1789222"/>
        <a:ext cx="2765063" cy="334312"/>
      </dsp:txXfrm>
    </dsp:sp>
    <dsp:sp modelId="{C57F255B-B1D3-409C-A20E-E7CB0800C4E2}">
      <dsp:nvSpPr>
        <dsp:cNvPr id="0" name=""/>
        <dsp:cNvSpPr/>
      </dsp:nvSpPr>
      <dsp:spPr>
        <a:xfrm>
          <a:off x="1611697" y="2123535"/>
          <a:ext cx="2817899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"/>
                <a:satMod val="30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tint val="13500"/>
                <a:satMod val="2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60000"/>
                <a:satMod val="200000"/>
              </a:schemeClr>
            </a:gs>
          </a:gsLst>
          <a:path path="circle">
            <a:fillToRect l="110000" t="250000" r="110000" b="40000"/>
          </a:path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/>
      </dsp:style>
    </dsp:sp>
    <dsp:sp modelId="{07AFB97E-BC55-4D8A-A912-39F33D69BAC5}">
      <dsp:nvSpPr>
        <dsp:cNvPr id="0" name=""/>
        <dsp:cNvSpPr/>
      </dsp:nvSpPr>
      <dsp:spPr>
        <a:xfrm>
          <a:off x="0" y="2140250"/>
          <a:ext cx="4431095" cy="0"/>
        </a:xfrm>
        <a:prstGeom prst="line">
          <a:avLst/>
        </a:prstGeom>
        <a:gradFill rotWithShape="0">
          <a:gsLst>
            <a:gs pos="0">
              <a:schemeClr val="accent1">
                <a:shade val="50000"/>
                <a:hueOff val="326105"/>
                <a:satOff val="-18239"/>
                <a:lumOff val="36318"/>
                <a:alphaOff val="0"/>
                <a:tint val="10000"/>
                <a:satMod val="300000"/>
              </a:schemeClr>
            </a:gs>
            <a:gs pos="34000">
              <a:schemeClr val="accent1">
                <a:shade val="50000"/>
                <a:hueOff val="326105"/>
                <a:satOff val="-18239"/>
                <a:lumOff val="36318"/>
                <a:alphaOff val="0"/>
                <a:tint val="13500"/>
                <a:satMod val="250000"/>
              </a:schemeClr>
            </a:gs>
            <a:gs pos="100000">
              <a:schemeClr val="accent1">
                <a:shade val="50000"/>
                <a:hueOff val="326105"/>
                <a:satOff val="-18239"/>
                <a:lumOff val="36318"/>
                <a:alphaOff val="0"/>
                <a:tint val="60000"/>
                <a:satMod val="200000"/>
              </a:schemeClr>
            </a:gs>
          </a:gsLst>
          <a:path path="circle">
            <a:fillToRect l="110000" t="250000" r="110000" b="40000"/>
          </a:path>
        </a:gradFill>
        <a:ln w="9525" cap="flat" cmpd="sng" algn="ctr">
          <a:solidFill>
            <a:schemeClr val="accent1">
              <a:shade val="50000"/>
              <a:hueOff val="326105"/>
              <a:satOff val="-18239"/>
              <a:lumOff val="36318"/>
              <a:alphaOff val="0"/>
            </a:schemeClr>
          </a:solidFill>
          <a:prstDash val="solid"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AB22E7F7-ED16-42AD-84C9-8F732B10D7C7}">
      <dsp:nvSpPr>
        <dsp:cNvPr id="0" name=""/>
        <dsp:cNvSpPr/>
      </dsp:nvSpPr>
      <dsp:spPr>
        <a:xfrm>
          <a:off x="0" y="2140250"/>
          <a:ext cx="1611697" cy="10697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smtClean="0">
              <a:solidFill>
                <a:srgbClr val="635F7C"/>
              </a:solidFill>
            </a:rPr>
            <a:t>На поддержку семьи</a:t>
          </a:r>
          <a:endParaRPr lang="ru-RU" sz="1600" b="1" kern="1200" dirty="0">
            <a:solidFill>
              <a:srgbClr val="635F7C"/>
            </a:solidFill>
          </a:endParaRPr>
        </a:p>
      </dsp:txBody>
      <dsp:txXfrm>
        <a:off x="0" y="2140250"/>
        <a:ext cx="1611697" cy="1069798"/>
      </dsp:txXfrm>
    </dsp:sp>
    <dsp:sp modelId="{C9B471AF-B7EE-4BD4-83A8-56EC42A304D9}">
      <dsp:nvSpPr>
        <dsp:cNvPr id="0" name=""/>
        <dsp:cNvSpPr/>
      </dsp:nvSpPr>
      <dsp:spPr>
        <a:xfrm>
          <a:off x="1664533" y="2156966"/>
          <a:ext cx="2765063" cy="3343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smtClean="0">
              <a:solidFill>
                <a:srgbClr val="635F7C"/>
              </a:solidFill>
            </a:rPr>
            <a:t>2022 год – 213 858,3 т.р.</a:t>
          </a:r>
          <a:endParaRPr lang="ru-RU" sz="1400" b="1" kern="1200" dirty="0">
            <a:solidFill>
              <a:srgbClr val="635F7C"/>
            </a:solidFill>
          </a:endParaRPr>
        </a:p>
      </dsp:txBody>
      <dsp:txXfrm>
        <a:off x="1664533" y="2156966"/>
        <a:ext cx="2765063" cy="334312"/>
      </dsp:txXfrm>
    </dsp:sp>
    <dsp:sp modelId="{3D186035-07EC-46D4-ADAD-042D94A408AA}">
      <dsp:nvSpPr>
        <dsp:cNvPr id="0" name=""/>
        <dsp:cNvSpPr/>
      </dsp:nvSpPr>
      <dsp:spPr>
        <a:xfrm>
          <a:off x="1611697" y="2491278"/>
          <a:ext cx="2817899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"/>
                <a:satMod val="30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tint val="13500"/>
                <a:satMod val="2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60000"/>
                <a:satMod val="200000"/>
              </a:schemeClr>
            </a:gs>
          </a:gsLst>
          <a:path path="circle">
            <a:fillToRect l="110000" t="250000" r="110000" b="40000"/>
          </a:path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/>
      </dsp:style>
    </dsp:sp>
    <dsp:sp modelId="{6E6FED79-B434-4E1B-9506-B6C490FB3BF3}">
      <dsp:nvSpPr>
        <dsp:cNvPr id="0" name=""/>
        <dsp:cNvSpPr/>
      </dsp:nvSpPr>
      <dsp:spPr>
        <a:xfrm>
          <a:off x="1664533" y="2507993"/>
          <a:ext cx="2765063" cy="3343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smtClean="0">
              <a:solidFill>
                <a:srgbClr val="635F7C"/>
              </a:solidFill>
            </a:rPr>
            <a:t>2023 год – 216 543,2 т.р.</a:t>
          </a:r>
          <a:endParaRPr lang="ru-RU" sz="1400" b="1" kern="1200" dirty="0">
            <a:solidFill>
              <a:srgbClr val="635F7C"/>
            </a:solidFill>
          </a:endParaRPr>
        </a:p>
      </dsp:txBody>
      <dsp:txXfrm>
        <a:off x="1664533" y="2507993"/>
        <a:ext cx="2765063" cy="334312"/>
      </dsp:txXfrm>
    </dsp:sp>
    <dsp:sp modelId="{2F7842DA-FBA4-42F2-B240-085F8471CE7E}">
      <dsp:nvSpPr>
        <dsp:cNvPr id="0" name=""/>
        <dsp:cNvSpPr/>
      </dsp:nvSpPr>
      <dsp:spPr>
        <a:xfrm>
          <a:off x="1611697" y="2842306"/>
          <a:ext cx="2817899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"/>
                <a:satMod val="30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tint val="13500"/>
                <a:satMod val="2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60000"/>
                <a:satMod val="200000"/>
              </a:schemeClr>
            </a:gs>
          </a:gsLst>
          <a:path path="circle">
            <a:fillToRect l="110000" t="250000" r="110000" b="40000"/>
          </a:path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/>
      </dsp:style>
    </dsp:sp>
    <dsp:sp modelId="{F11506E1-3EFC-462A-93D9-8C913CE27085}">
      <dsp:nvSpPr>
        <dsp:cNvPr id="0" name=""/>
        <dsp:cNvSpPr/>
      </dsp:nvSpPr>
      <dsp:spPr>
        <a:xfrm>
          <a:off x="1664533" y="2859021"/>
          <a:ext cx="2765063" cy="3343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smtClean="0">
              <a:solidFill>
                <a:srgbClr val="635F7C"/>
              </a:solidFill>
            </a:rPr>
            <a:t>2024 год – 216 293,5 т.р.</a:t>
          </a:r>
          <a:endParaRPr lang="ru-RU" sz="1400" b="1" kern="1200" dirty="0">
            <a:solidFill>
              <a:srgbClr val="635F7C"/>
            </a:solidFill>
          </a:endParaRPr>
        </a:p>
      </dsp:txBody>
      <dsp:txXfrm>
        <a:off x="1664533" y="2859021"/>
        <a:ext cx="2765063" cy="334312"/>
      </dsp:txXfrm>
    </dsp:sp>
    <dsp:sp modelId="{AC4B3276-F07B-4577-9A11-5C1CAD9797AC}">
      <dsp:nvSpPr>
        <dsp:cNvPr id="0" name=""/>
        <dsp:cNvSpPr/>
      </dsp:nvSpPr>
      <dsp:spPr>
        <a:xfrm>
          <a:off x="1611697" y="3193333"/>
          <a:ext cx="2817899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"/>
                <a:satMod val="30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tint val="13500"/>
                <a:satMod val="2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60000"/>
                <a:satMod val="200000"/>
              </a:schemeClr>
            </a:gs>
          </a:gsLst>
          <a:path path="circle">
            <a:fillToRect l="110000" t="250000" r="110000" b="40000"/>
          </a:path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/>
      </dsp:style>
    </dsp:sp>
    <dsp:sp modelId="{DC94AA8F-5B6D-42E3-83C6-9B4FA321A7D0}">
      <dsp:nvSpPr>
        <dsp:cNvPr id="0" name=""/>
        <dsp:cNvSpPr/>
      </dsp:nvSpPr>
      <dsp:spPr>
        <a:xfrm>
          <a:off x="0" y="3210049"/>
          <a:ext cx="4431095" cy="0"/>
        </a:xfrm>
        <a:prstGeom prst="line">
          <a:avLst/>
        </a:prstGeom>
        <a:gradFill rotWithShape="0">
          <a:gsLst>
            <a:gs pos="0">
              <a:schemeClr val="accent1">
                <a:shade val="50000"/>
                <a:hueOff val="326105"/>
                <a:satOff val="-18239"/>
                <a:lumOff val="36318"/>
                <a:alphaOff val="0"/>
                <a:tint val="10000"/>
                <a:satMod val="300000"/>
              </a:schemeClr>
            </a:gs>
            <a:gs pos="34000">
              <a:schemeClr val="accent1">
                <a:shade val="50000"/>
                <a:hueOff val="326105"/>
                <a:satOff val="-18239"/>
                <a:lumOff val="36318"/>
                <a:alphaOff val="0"/>
                <a:tint val="13500"/>
                <a:satMod val="250000"/>
              </a:schemeClr>
            </a:gs>
            <a:gs pos="100000">
              <a:schemeClr val="accent1">
                <a:shade val="50000"/>
                <a:hueOff val="326105"/>
                <a:satOff val="-18239"/>
                <a:lumOff val="36318"/>
                <a:alphaOff val="0"/>
                <a:tint val="60000"/>
                <a:satMod val="200000"/>
              </a:schemeClr>
            </a:gs>
          </a:gsLst>
          <a:path path="circle">
            <a:fillToRect l="110000" t="250000" r="110000" b="40000"/>
          </a:path>
        </a:gradFill>
        <a:ln w="9525" cap="flat" cmpd="sng" algn="ctr">
          <a:solidFill>
            <a:schemeClr val="accent1">
              <a:shade val="50000"/>
              <a:hueOff val="326105"/>
              <a:satOff val="-18239"/>
              <a:lumOff val="36318"/>
              <a:alphaOff val="0"/>
            </a:schemeClr>
          </a:solidFill>
          <a:prstDash val="solid"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2D5B0D13-D27C-4F14-A7A1-2C493FB9DF95}">
      <dsp:nvSpPr>
        <dsp:cNvPr id="0" name=""/>
        <dsp:cNvSpPr/>
      </dsp:nvSpPr>
      <dsp:spPr>
        <a:xfrm>
          <a:off x="0" y="3210049"/>
          <a:ext cx="1611697" cy="10697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smtClean="0">
              <a:solidFill>
                <a:srgbClr val="635F7C"/>
              </a:solidFill>
            </a:rPr>
            <a:t>На занятость</a:t>
          </a:r>
          <a:endParaRPr lang="ru-RU" sz="1600" b="1" kern="1200" dirty="0">
            <a:solidFill>
              <a:srgbClr val="635F7C"/>
            </a:solidFill>
          </a:endParaRPr>
        </a:p>
      </dsp:txBody>
      <dsp:txXfrm>
        <a:off x="0" y="3210049"/>
        <a:ext cx="1611697" cy="1069798"/>
      </dsp:txXfrm>
    </dsp:sp>
    <dsp:sp modelId="{7D0A2AA3-1156-467A-86B7-FCC4414EF405}">
      <dsp:nvSpPr>
        <dsp:cNvPr id="0" name=""/>
        <dsp:cNvSpPr/>
      </dsp:nvSpPr>
      <dsp:spPr>
        <a:xfrm>
          <a:off x="1664533" y="3226764"/>
          <a:ext cx="2765063" cy="3343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smtClean="0">
              <a:solidFill>
                <a:srgbClr val="635F7C"/>
              </a:solidFill>
            </a:rPr>
            <a:t>2022 год – 3 079,4 т.р.</a:t>
          </a:r>
          <a:endParaRPr lang="ru-RU" sz="1400" b="1" kern="1200" dirty="0">
            <a:solidFill>
              <a:srgbClr val="635F7C"/>
            </a:solidFill>
          </a:endParaRPr>
        </a:p>
      </dsp:txBody>
      <dsp:txXfrm>
        <a:off x="1664533" y="3226764"/>
        <a:ext cx="2765063" cy="334312"/>
      </dsp:txXfrm>
    </dsp:sp>
    <dsp:sp modelId="{7154CFC4-EA9D-4A22-8884-C4ED56429A5C}">
      <dsp:nvSpPr>
        <dsp:cNvPr id="0" name=""/>
        <dsp:cNvSpPr/>
      </dsp:nvSpPr>
      <dsp:spPr>
        <a:xfrm>
          <a:off x="1611697" y="3561077"/>
          <a:ext cx="2817899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"/>
                <a:satMod val="30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tint val="13500"/>
                <a:satMod val="2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60000"/>
                <a:satMod val="200000"/>
              </a:schemeClr>
            </a:gs>
          </a:gsLst>
          <a:path path="circle">
            <a:fillToRect l="110000" t="250000" r="110000" b="40000"/>
          </a:path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/>
      </dsp:style>
    </dsp:sp>
    <dsp:sp modelId="{E20457CF-83C4-4C64-9F99-B3DD0D7D6E60}">
      <dsp:nvSpPr>
        <dsp:cNvPr id="0" name=""/>
        <dsp:cNvSpPr/>
      </dsp:nvSpPr>
      <dsp:spPr>
        <a:xfrm>
          <a:off x="1664533" y="3577792"/>
          <a:ext cx="2765063" cy="3343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smtClean="0">
              <a:solidFill>
                <a:srgbClr val="635F7C"/>
              </a:solidFill>
            </a:rPr>
            <a:t>2023 год – 3 527,4 т.р.</a:t>
          </a:r>
          <a:endParaRPr lang="ru-RU" sz="1400" b="1" kern="1200" dirty="0">
            <a:solidFill>
              <a:srgbClr val="635F7C"/>
            </a:solidFill>
          </a:endParaRPr>
        </a:p>
      </dsp:txBody>
      <dsp:txXfrm>
        <a:off x="1664533" y="3577792"/>
        <a:ext cx="2765063" cy="334312"/>
      </dsp:txXfrm>
    </dsp:sp>
    <dsp:sp modelId="{C10C66E0-D86D-4100-8F45-EDAA5A3CCA35}">
      <dsp:nvSpPr>
        <dsp:cNvPr id="0" name=""/>
        <dsp:cNvSpPr/>
      </dsp:nvSpPr>
      <dsp:spPr>
        <a:xfrm>
          <a:off x="1611697" y="3912104"/>
          <a:ext cx="2817899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"/>
                <a:satMod val="30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tint val="13500"/>
                <a:satMod val="2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60000"/>
                <a:satMod val="200000"/>
              </a:schemeClr>
            </a:gs>
          </a:gsLst>
          <a:path path="circle">
            <a:fillToRect l="110000" t="250000" r="110000" b="40000"/>
          </a:path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/>
      </dsp:style>
    </dsp:sp>
    <dsp:sp modelId="{617ED86E-2041-4F91-AC8E-DB3A2A01ECCE}">
      <dsp:nvSpPr>
        <dsp:cNvPr id="0" name=""/>
        <dsp:cNvSpPr/>
      </dsp:nvSpPr>
      <dsp:spPr>
        <a:xfrm>
          <a:off x="1664533" y="3928820"/>
          <a:ext cx="2765063" cy="3343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smtClean="0">
              <a:solidFill>
                <a:srgbClr val="635F7C"/>
              </a:solidFill>
            </a:rPr>
            <a:t>2024 год – 1 003,8 т.р.</a:t>
          </a:r>
          <a:endParaRPr lang="ru-RU" sz="1400" b="1" kern="1200" dirty="0">
            <a:solidFill>
              <a:srgbClr val="635F7C"/>
            </a:solidFill>
          </a:endParaRPr>
        </a:p>
      </dsp:txBody>
      <dsp:txXfrm>
        <a:off x="1664533" y="3928820"/>
        <a:ext cx="2765063" cy="334312"/>
      </dsp:txXfrm>
    </dsp:sp>
    <dsp:sp modelId="{EB3AAC40-814F-4182-9593-C6ADAAC79DF2}">
      <dsp:nvSpPr>
        <dsp:cNvPr id="0" name=""/>
        <dsp:cNvSpPr/>
      </dsp:nvSpPr>
      <dsp:spPr>
        <a:xfrm>
          <a:off x="1611697" y="4263132"/>
          <a:ext cx="2817899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"/>
                <a:satMod val="30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tint val="13500"/>
                <a:satMod val="2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60000"/>
                <a:satMod val="200000"/>
              </a:schemeClr>
            </a:gs>
          </a:gsLst>
          <a:path path="circle">
            <a:fillToRect l="110000" t="250000" r="110000" b="40000"/>
          </a:path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/>
      </dsp:style>
    </dsp:sp>
    <dsp:sp modelId="{70A14DA8-2035-49CB-9B73-C680E43AFBFA}">
      <dsp:nvSpPr>
        <dsp:cNvPr id="0" name=""/>
        <dsp:cNvSpPr/>
      </dsp:nvSpPr>
      <dsp:spPr>
        <a:xfrm>
          <a:off x="0" y="4279848"/>
          <a:ext cx="4431095" cy="0"/>
        </a:xfrm>
        <a:prstGeom prst="line">
          <a:avLst/>
        </a:prstGeom>
        <a:gradFill rotWithShape="0">
          <a:gsLst>
            <a:gs pos="0">
              <a:schemeClr val="accent1">
                <a:shade val="50000"/>
                <a:hueOff val="163052"/>
                <a:satOff val="-9120"/>
                <a:lumOff val="18159"/>
                <a:alphaOff val="0"/>
                <a:tint val="10000"/>
                <a:satMod val="300000"/>
              </a:schemeClr>
            </a:gs>
            <a:gs pos="34000">
              <a:schemeClr val="accent1">
                <a:shade val="50000"/>
                <a:hueOff val="163052"/>
                <a:satOff val="-9120"/>
                <a:lumOff val="18159"/>
                <a:alphaOff val="0"/>
                <a:tint val="13500"/>
                <a:satMod val="250000"/>
              </a:schemeClr>
            </a:gs>
            <a:gs pos="100000">
              <a:schemeClr val="accent1">
                <a:shade val="50000"/>
                <a:hueOff val="163052"/>
                <a:satOff val="-9120"/>
                <a:lumOff val="18159"/>
                <a:alphaOff val="0"/>
                <a:tint val="60000"/>
                <a:satMod val="200000"/>
              </a:schemeClr>
            </a:gs>
          </a:gsLst>
          <a:path path="circle">
            <a:fillToRect l="110000" t="250000" r="110000" b="40000"/>
          </a:path>
        </a:gradFill>
        <a:ln w="9525" cap="flat" cmpd="sng" algn="ctr">
          <a:solidFill>
            <a:schemeClr val="accent1">
              <a:shade val="50000"/>
              <a:hueOff val="163052"/>
              <a:satOff val="-9120"/>
              <a:lumOff val="18159"/>
              <a:alphaOff val="0"/>
            </a:schemeClr>
          </a:solidFill>
          <a:prstDash val="solid"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24D26571-B65B-425D-8339-E5599914AEC2}">
      <dsp:nvSpPr>
        <dsp:cNvPr id="0" name=""/>
        <dsp:cNvSpPr/>
      </dsp:nvSpPr>
      <dsp:spPr>
        <a:xfrm>
          <a:off x="0" y="4279848"/>
          <a:ext cx="1611697" cy="10697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smtClean="0">
              <a:solidFill>
                <a:srgbClr val="635F7C"/>
              </a:solidFill>
            </a:rPr>
            <a:t>На обеспечение жильем</a:t>
          </a:r>
          <a:endParaRPr lang="ru-RU" sz="1600" b="1" kern="1200" dirty="0">
            <a:solidFill>
              <a:srgbClr val="635F7C"/>
            </a:solidFill>
          </a:endParaRPr>
        </a:p>
      </dsp:txBody>
      <dsp:txXfrm>
        <a:off x="0" y="4279848"/>
        <a:ext cx="1611697" cy="1069798"/>
      </dsp:txXfrm>
    </dsp:sp>
    <dsp:sp modelId="{50128B53-EAEF-44D6-886B-692964032DDA}">
      <dsp:nvSpPr>
        <dsp:cNvPr id="0" name=""/>
        <dsp:cNvSpPr/>
      </dsp:nvSpPr>
      <dsp:spPr>
        <a:xfrm>
          <a:off x="1664533" y="4296563"/>
          <a:ext cx="2765063" cy="3343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smtClean="0">
              <a:solidFill>
                <a:srgbClr val="635F7C"/>
              </a:solidFill>
            </a:rPr>
            <a:t>2022 год – 40 182,2 т.р.</a:t>
          </a:r>
          <a:endParaRPr lang="ru-RU" sz="1400" b="1" kern="1200" dirty="0">
            <a:solidFill>
              <a:srgbClr val="635F7C"/>
            </a:solidFill>
          </a:endParaRPr>
        </a:p>
      </dsp:txBody>
      <dsp:txXfrm>
        <a:off x="1664533" y="4296563"/>
        <a:ext cx="2765063" cy="334312"/>
      </dsp:txXfrm>
    </dsp:sp>
    <dsp:sp modelId="{D5E71146-D25B-42FB-BBE0-FB1EBD246862}">
      <dsp:nvSpPr>
        <dsp:cNvPr id="0" name=""/>
        <dsp:cNvSpPr/>
      </dsp:nvSpPr>
      <dsp:spPr>
        <a:xfrm>
          <a:off x="1611697" y="4630875"/>
          <a:ext cx="2817899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"/>
                <a:satMod val="30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tint val="13500"/>
                <a:satMod val="2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60000"/>
                <a:satMod val="200000"/>
              </a:schemeClr>
            </a:gs>
          </a:gsLst>
          <a:path path="circle">
            <a:fillToRect l="110000" t="250000" r="110000" b="40000"/>
          </a:path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/>
      </dsp:style>
    </dsp:sp>
    <dsp:sp modelId="{B49D840A-A02C-48FF-94D0-17FDA01F4BBD}">
      <dsp:nvSpPr>
        <dsp:cNvPr id="0" name=""/>
        <dsp:cNvSpPr/>
      </dsp:nvSpPr>
      <dsp:spPr>
        <a:xfrm>
          <a:off x="1664533" y="4647591"/>
          <a:ext cx="2765063" cy="3343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smtClean="0">
              <a:solidFill>
                <a:srgbClr val="635F7C"/>
              </a:solidFill>
            </a:rPr>
            <a:t>2023 год – 44 371,3 т.р.</a:t>
          </a:r>
          <a:endParaRPr lang="ru-RU" sz="1400" b="1" kern="1200" dirty="0">
            <a:solidFill>
              <a:srgbClr val="635F7C"/>
            </a:solidFill>
          </a:endParaRPr>
        </a:p>
      </dsp:txBody>
      <dsp:txXfrm>
        <a:off x="1664533" y="4647591"/>
        <a:ext cx="2765063" cy="334312"/>
      </dsp:txXfrm>
    </dsp:sp>
    <dsp:sp modelId="{83671907-ECC9-46C3-A96D-EF012BA7553B}">
      <dsp:nvSpPr>
        <dsp:cNvPr id="0" name=""/>
        <dsp:cNvSpPr/>
      </dsp:nvSpPr>
      <dsp:spPr>
        <a:xfrm>
          <a:off x="1611697" y="4981903"/>
          <a:ext cx="2817899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"/>
                <a:satMod val="30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tint val="13500"/>
                <a:satMod val="2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60000"/>
                <a:satMod val="200000"/>
              </a:schemeClr>
            </a:gs>
          </a:gsLst>
          <a:path path="circle">
            <a:fillToRect l="110000" t="250000" r="110000" b="40000"/>
          </a:path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/>
      </dsp:style>
    </dsp:sp>
    <dsp:sp modelId="{8EE31B50-1B8B-42F7-8764-CC29C9CA73DC}">
      <dsp:nvSpPr>
        <dsp:cNvPr id="0" name=""/>
        <dsp:cNvSpPr/>
      </dsp:nvSpPr>
      <dsp:spPr>
        <a:xfrm>
          <a:off x="1664533" y="4998619"/>
          <a:ext cx="2765063" cy="3343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smtClean="0">
              <a:solidFill>
                <a:srgbClr val="635F7C"/>
              </a:solidFill>
            </a:rPr>
            <a:t>2024 год – 40 399,8 т.р.</a:t>
          </a:r>
          <a:endParaRPr lang="ru-RU" sz="1400" b="1" kern="1200" dirty="0">
            <a:solidFill>
              <a:srgbClr val="635F7C"/>
            </a:solidFill>
          </a:endParaRPr>
        </a:p>
      </dsp:txBody>
      <dsp:txXfrm>
        <a:off x="1664533" y="4998619"/>
        <a:ext cx="2765063" cy="334312"/>
      </dsp:txXfrm>
    </dsp:sp>
    <dsp:sp modelId="{4C27668C-18C8-44AE-9839-3ABFD2E9451D}">
      <dsp:nvSpPr>
        <dsp:cNvPr id="0" name=""/>
        <dsp:cNvSpPr/>
      </dsp:nvSpPr>
      <dsp:spPr>
        <a:xfrm>
          <a:off x="1611697" y="5332931"/>
          <a:ext cx="2817899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"/>
                <a:satMod val="30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tint val="13500"/>
                <a:satMod val="2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60000"/>
                <a:satMod val="200000"/>
              </a:schemeClr>
            </a:gs>
          </a:gsLst>
          <a:path path="circle">
            <a:fillToRect l="110000" t="250000" r="110000" b="40000"/>
          </a:path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4DF622-4676-4C02-95CD-C8E9BDC5FBB9}">
      <dsp:nvSpPr>
        <dsp:cNvPr id="0" name=""/>
        <dsp:cNvSpPr/>
      </dsp:nvSpPr>
      <dsp:spPr>
        <a:xfrm>
          <a:off x="215203" y="181"/>
          <a:ext cx="4204181" cy="752268"/>
        </a:xfrm>
        <a:prstGeom prst="flowChartProcess">
          <a:avLst/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0" u="none" kern="1200" dirty="0" smtClean="0">
              <a:solidFill>
                <a:srgbClr val="635F7C"/>
              </a:solidFill>
            </a:rPr>
            <a:t>Выполнение полномочий главы города Пыть-Ях в сфере наград и почетных званий	</a:t>
          </a:r>
          <a:endParaRPr lang="ru-RU" sz="1400" b="1" kern="1200" dirty="0">
            <a:solidFill>
              <a:srgbClr val="635F7C"/>
            </a:solidFill>
          </a:endParaRPr>
        </a:p>
      </dsp:txBody>
      <dsp:txXfrm>
        <a:off x="215203" y="181"/>
        <a:ext cx="4204181" cy="752268"/>
      </dsp:txXfrm>
    </dsp:sp>
    <dsp:sp modelId="{FE8F57D5-386C-4188-B830-D10D10123BF3}">
      <dsp:nvSpPr>
        <dsp:cNvPr id="0" name=""/>
        <dsp:cNvSpPr/>
      </dsp:nvSpPr>
      <dsp:spPr>
        <a:xfrm>
          <a:off x="4174898" y="64124"/>
          <a:ext cx="1560956" cy="624382"/>
        </a:xfrm>
        <a:prstGeom prst="flowChartInputOutpu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0" u="none" kern="1200" smtClean="0">
              <a:solidFill>
                <a:srgbClr val="635F7C"/>
              </a:solidFill>
            </a:rPr>
            <a:t>1 001,8</a:t>
          </a:r>
          <a:endParaRPr lang="ru-RU" sz="1600" b="1" kern="1200" dirty="0">
            <a:solidFill>
              <a:srgbClr val="635F7C"/>
            </a:solidFill>
          </a:endParaRPr>
        </a:p>
      </dsp:txBody>
      <dsp:txXfrm>
        <a:off x="4487089" y="64124"/>
        <a:ext cx="936574" cy="624382"/>
      </dsp:txXfrm>
    </dsp:sp>
    <dsp:sp modelId="{8ABDB4AD-5610-402C-B52B-6B7708A62260}">
      <dsp:nvSpPr>
        <dsp:cNvPr id="0" name=""/>
        <dsp:cNvSpPr/>
      </dsp:nvSpPr>
      <dsp:spPr>
        <a:xfrm>
          <a:off x="5517320" y="64124"/>
          <a:ext cx="1560956" cy="624382"/>
        </a:xfrm>
        <a:prstGeom prst="flowChartInputOutpu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0" u="none" kern="1200" smtClean="0">
              <a:solidFill>
                <a:srgbClr val="635F7C"/>
              </a:solidFill>
            </a:rPr>
            <a:t>1 001,8</a:t>
          </a:r>
          <a:endParaRPr lang="ru-RU" sz="1600" b="1" kern="1200" dirty="0">
            <a:solidFill>
              <a:srgbClr val="635F7C"/>
            </a:solidFill>
          </a:endParaRPr>
        </a:p>
      </dsp:txBody>
      <dsp:txXfrm>
        <a:off x="5829511" y="64124"/>
        <a:ext cx="936574" cy="624382"/>
      </dsp:txXfrm>
    </dsp:sp>
    <dsp:sp modelId="{7769A1CF-1364-4DCF-97BA-01AC1A6EB280}">
      <dsp:nvSpPr>
        <dsp:cNvPr id="0" name=""/>
        <dsp:cNvSpPr/>
      </dsp:nvSpPr>
      <dsp:spPr>
        <a:xfrm>
          <a:off x="6859743" y="64124"/>
          <a:ext cx="1560956" cy="624382"/>
        </a:xfrm>
        <a:prstGeom prst="flowChartInputOutpu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0" u="none" kern="1200" smtClean="0">
              <a:solidFill>
                <a:srgbClr val="635F7C"/>
              </a:solidFill>
            </a:rPr>
            <a:t>1 001,8</a:t>
          </a:r>
          <a:endParaRPr lang="ru-RU" sz="1600" b="1" kern="1200" dirty="0">
            <a:solidFill>
              <a:srgbClr val="635F7C"/>
            </a:solidFill>
          </a:endParaRPr>
        </a:p>
      </dsp:txBody>
      <dsp:txXfrm>
        <a:off x="7171934" y="64124"/>
        <a:ext cx="936574" cy="624382"/>
      </dsp:txXfrm>
    </dsp:sp>
    <dsp:sp modelId="{9A889AB3-9B62-4FFC-8AD6-D353E0CFB863}">
      <dsp:nvSpPr>
        <dsp:cNvPr id="0" name=""/>
        <dsp:cNvSpPr/>
      </dsp:nvSpPr>
      <dsp:spPr>
        <a:xfrm>
          <a:off x="215203" y="857767"/>
          <a:ext cx="4204181" cy="752268"/>
        </a:xfrm>
        <a:prstGeom prst="flowChartProcess">
          <a:avLst/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0" u="none" kern="1200" dirty="0" smtClean="0">
              <a:solidFill>
                <a:srgbClr val="635F7C"/>
              </a:solidFill>
            </a:rPr>
            <a:t>Выполнение полномочий Думы города Пыть-Ях в сфере наград и почетных званий</a:t>
          </a:r>
          <a:endParaRPr lang="ru-RU" sz="1400" b="1" kern="1200" dirty="0">
            <a:solidFill>
              <a:srgbClr val="635F7C"/>
            </a:solidFill>
          </a:endParaRPr>
        </a:p>
      </dsp:txBody>
      <dsp:txXfrm>
        <a:off x="215203" y="857767"/>
        <a:ext cx="4204181" cy="752268"/>
      </dsp:txXfrm>
    </dsp:sp>
    <dsp:sp modelId="{772F7DC6-F6FE-4993-AD90-C218A2CC83F7}">
      <dsp:nvSpPr>
        <dsp:cNvPr id="0" name=""/>
        <dsp:cNvSpPr/>
      </dsp:nvSpPr>
      <dsp:spPr>
        <a:xfrm>
          <a:off x="4174898" y="921710"/>
          <a:ext cx="1560956" cy="624382"/>
        </a:xfrm>
        <a:prstGeom prst="flowChartInputOutpu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0" u="none" kern="1200" smtClean="0">
              <a:solidFill>
                <a:srgbClr val="635F7C"/>
              </a:solidFill>
            </a:rPr>
            <a:t>82,0</a:t>
          </a:r>
          <a:endParaRPr lang="ru-RU" sz="1600" b="1" kern="1200" dirty="0">
            <a:solidFill>
              <a:srgbClr val="635F7C"/>
            </a:solidFill>
          </a:endParaRPr>
        </a:p>
      </dsp:txBody>
      <dsp:txXfrm>
        <a:off x="4487089" y="921710"/>
        <a:ext cx="936574" cy="624382"/>
      </dsp:txXfrm>
    </dsp:sp>
    <dsp:sp modelId="{6078F367-80AD-4E0E-B9F5-032CABE1C618}">
      <dsp:nvSpPr>
        <dsp:cNvPr id="0" name=""/>
        <dsp:cNvSpPr/>
      </dsp:nvSpPr>
      <dsp:spPr>
        <a:xfrm>
          <a:off x="5517320" y="921710"/>
          <a:ext cx="1560956" cy="624382"/>
        </a:xfrm>
        <a:prstGeom prst="flowChartInputOutpu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0" u="none" kern="1200" smtClean="0">
              <a:solidFill>
                <a:srgbClr val="635F7C"/>
              </a:solidFill>
            </a:rPr>
            <a:t>82,0</a:t>
          </a:r>
          <a:endParaRPr lang="ru-RU" sz="1600" b="1" kern="1200" dirty="0">
            <a:solidFill>
              <a:srgbClr val="635F7C"/>
            </a:solidFill>
          </a:endParaRPr>
        </a:p>
      </dsp:txBody>
      <dsp:txXfrm>
        <a:off x="5829511" y="921710"/>
        <a:ext cx="936574" cy="624382"/>
      </dsp:txXfrm>
    </dsp:sp>
    <dsp:sp modelId="{83E413ED-438A-4BC6-A4B5-5CC5968BD12C}">
      <dsp:nvSpPr>
        <dsp:cNvPr id="0" name=""/>
        <dsp:cNvSpPr/>
      </dsp:nvSpPr>
      <dsp:spPr>
        <a:xfrm>
          <a:off x="6859743" y="921710"/>
          <a:ext cx="1560956" cy="624382"/>
        </a:xfrm>
        <a:prstGeom prst="flowChartInputOutpu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0" u="none" kern="1200" smtClean="0">
              <a:solidFill>
                <a:srgbClr val="635F7C"/>
              </a:solidFill>
            </a:rPr>
            <a:t>82,0</a:t>
          </a:r>
          <a:endParaRPr lang="ru-RU" sz="1600" b="1" kern="1200" dirty="0">
            <a:solidFill>
              <a:srgbClr val="635F7C"/>
            </a:solidFill>
          </a:endParaRPr>
        </a:p>
      </dsp:txBody>
      <dsp:txXfrm>
        <a:off x="7171934" y="921710"/>
        <a:ext cx="936574" cy="624382"/>
      </dsp:txXfrm>
    </dsp:sp>
    <dsp:sp modelId="{DE147E0D-3672-4488-B1E3-414B40C24235}">
      <dsp:nvSpPr>
        <dsp:cNvPr id="0" name=""/>
        <dsp:cNvSpPr/>
      </dsp:nvSpPr>
      <dsp:spPr>
        <a:xfrm>
          <a:off x="215203" y="1715353"/>
          <a:ext cx="4204181" cy="752268"/>
        </a:xfrm>
        <a:prstGeom prst="flowChartProcess">
          <a:avLst/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0" u="none" kern="1200" smtClean="0">
              <a:solidFill>
                <a:srgbClr val="635F7C"/>
              </a:solidFill>
            </a:rPr>
            <a:t>Денежные выплаты Почетным гражданам города Пыть-Яха</a:t>
          </a:r>
          <a:endParaRPr lang="ru-RU" sz="1400" b="1" kern="1200" dirty="0">
            <a:solidFill>
              <a:srgbClr val="635F7C"/>
            </a:solidFill>
          </a:endParaRPr>
        </a:p>
      </dsp:txBody>
      <dsp:txXfrm>
        <a:off x="215203" y="1715353"/>
        <a:ext cx="4204181" cy="752268"/>
      </dsp:txXfrm>
    </dsp:sp>
    <dsp:sp modelId="{50FDE9E0-51B4-472C-9B6F-4CD5EC73C55A}">
      <dsp:nvSpPr>
        <dsp:cNvPr id="0" name=""/>
        <dsp:cNvSpPr/>
      </dsp:nvSpPr>
      <dsp:spPr>
        <a:xfrm>
          <a:off x="4174898" y="1779295"/>
          <a:ext cx="1560956" cy="624382"/>
        </a:xfrm>
        <a:prstGeom prst="flowChartInputOutpu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0" u="none" kern="1200" smtClean="0">
              <a:solidFill>
                <a:srgbClr val="635F7C"/>
              </a:solidFill>
            </a:rPr>
            <a:t>736,0</a:t>
          </a:r>
          <a:endParaRPr lang="ru-RU" sz="1600" b="1" kern="1200" dirty="0">
            <a:solidFill>
              <a:srgbClr val="635F7C"/>
            </a:solidFill>
          </a:endParaRPr>
        </a:p>
      </dsp:txBody>
      <dsp:txXfrm>
        <a:off x="4487089" y="1779295"/>
        <a:ext cx="936574" cy="624382"/>
      </dsp:txXfrm>
    </dsp:sp>
    <dsp:sp modelId="{2B8C6F68-9064-4EC9-90A2-8AFBC25A8A94}">
      <dsp:nvSpPr>
        <dsp:cNvPr id="0" name=""/>
        <dsp:cNvSpPr/>
      </dsp:nvSpPr>
      <dsp:spPr>
        <a:xfrm>
          <a:off x="5517320" y="1779295"/>
          <a:ext cx="1560956" cy="624382"/>
        </a:xfrm>
        <a:prstGeom prst="flowChartInputOutpu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0" u="none" kern="1200" smtClean="0">
              <a:solidFill>
                <a:srgbClr val="635F7C"/>
              </a:solidFill>
            </a:rPr>
            <a:t>736,0</a:t>
          </a:r>
          <a:endParaRPr lang="ru-RU" sz="1600" b="1" kern="1200" dirty="0">
            <a:solidFill>
              <a:srgbClr val="635F7C"/>
            </a:solidFill>
          </a:endParaRPr>
        </a:p>
      </dsp:txBody>
      <dsp:txXfrm>
        <a:off x="5829511" y="1779295"/>
        <a:ext cx="936574" cy="624382"/>
      </dsp:txXfrm>
    </dsp:sp>
    <dsp:sp modelId="{889997DA-4656-4D78-913A-F57F5EBFC1FE}">
      <dsp:nvSpPr>
        <dsp:cNvPr id="0" name=""/>
        <dsp:cNvSpPr/>
      </dsp:nvSpPr>
      <dsp:spPr>
        <a:xfrm>
          <a:off x="6859743" y="1779295"/>
          <a:ext cx="1560956" cy="624382"/>
        </a:xfrm>
        <a:prstGeom prst="flowChartInputOutpu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0" u="none" kern="1200" smtClean="0">
              <a:solidFill>
                <a:srgbClr val="635F7C"/>
              </a:solidFill>
            </a:rPr>
            <a:t>736,0</a:t>
          </a:r>
          <a:endParaRPr lang="ru-RU" sz="1600" b="1" kern="1200" dirty="0">
            <a:solidFill>
              <a:srgbClr val="635F7C"/>
            </a:solidFill>
          </a:endParaRPr>
        </a:p>
      </dsp:txBody>
      <dsp:txXfrm>
        <a:off x="7171934" y="1779295"/>
        <a:ext cx="936574" cy="624382"/>
      </dsp:txXfrm>
    </dsp:sp>
    <dsp:sp modelId="{F82CD08C-3D74-41CD-841B-1DB8195B0118}">
      <dsp:nvSpPr>
        <dsp:cNvPr id="0" name=""/>
        <dsp:cNvSpPr/>
      </dsp:nvSpPr>
      <dsp:spPr>
        <a:xfrm>
          <a:off x="215203" y="2572938"/>
          <a:ext cx="4204181" cy="752268"/>
        </a:xfrm>
        <a:prstGeom prst="flowChartProcess">
          <a:avLst/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0" u="none" kern="1200" smtClean="0">
              <a:solidFill>
                <a:srgbClr val="635F7C"/>
              </a:solidFill>
            </a:rPr>
            <a:t>Пенсии за выслугу лет</a:t>
          </a:r>
          <a:endParaRPr lang="ru-RU" sz="1400" b="1" kern="1200" dirty="0">
            <a:solidFill>
              <a:srgbClr val="635F7C"/>
            </a:solidFill>
          </a:endParaRPr>
        </a:p>
      </dsp:txBody>
      <dsp:txXfrm>
        <a:off x="215203" y="2572938"/>
        <a:ext cx="4204181" cy="752268"/>
      </dsp:txXfrm>
    </dsp:sp>
    <dsp:sp modelId="{A06F4C51-E366-40C0-B020-9164EA23A9FE}">
      <dsp:nvSpPr>
        <dsp:cNvPr id="0" name=""/>
        <dsp:cNvSpPr/>
      </dsp:nvSpPr>
      <dsp:spPr>
        <a:xfrm>
          <a:off x="4174898" y="2636881"/>
          <a:ext cx="1560956" cy="624382"/>
        </a:xfrm>
        <a:prstGeom prst="flowChartInputOutpu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0" u="none" kern="1200" smtClean="0">
              <a:solidFill>
                <a:srgbClr val="635F7C"/>
              </a:solidFill>
            </a:rPr>
            <a:t>8 511,3</a:t>
          </a:r>
          <a:endParaRPr lang="ru-RU" sz="1600" b="1" kern="1200" dirty="0">
            <a:solidFill>
              <a:srgbClr val="635F7C"/>
            </a:solidFill>
          </a:endParaRPr>
        </a:p>
      </dsp:txBody>
      <dsp:txXfrm>
        <a:off x="4487089" y="2636881"/>
        <a:ext cx="936574" cy="624382"/>
      </dsp:txXfrm>
    </dsp:sp>
    <dsp:sp modelId="{B269F940-4D22-4ACE-BC7D-D0531A99D295}">
      <dsp:nvSpPr>
        <dsp:cNvPr id="0" name=""/>
        <dsp:cNvSpPr/>
      </dsp:nvSpPr>
      <dsp:spPr>
        <a:xfrm>
          <a:off x="5517320" y="2636881"/>
          <a:ext cx="1560956" cy="624382"/>
        </a:xfrm>
        <a:prstGeom prst="flowChartInputOutpu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0" u="none" kern="1200" smtClean="0">
              <a:solidFill>
                <a:srgbClr val="635F7C"/>
              </a:solidFill>
            </a:rPr>
            <a:t>8 511,3</a:t>
          </a:r>
          <a:endParaRPr lang="ru-RU" sz="1600" b="1" kern="1200" dirty="0">
            <a:solidFill>
              <a:srgbClr val="635F7C"/>
            </a:solidFill>
          </a:endParaRPr>
        </a:p>
      </dsp:txBody>
      <dsp:txXfrm>
        <a:off x="5829511" y="2636881"/>
        <a:ext cx="936574" cy="624382"/>
      </dsp:txXfrm>
    </dsp:sp>
    <dsp:sp modelId="{85298EE2-DFE3-4077-8767-4CA479BC44AA}">
      <dsp:nvSpPr>
        <dsp:cNvPr id="0" name=""/>
        <dsp:cNvSpPr/>
      </dsp:nvSpPr>
      <dsp:spPr>
        <a:xfrm>
          <a:off x="6859743" y="2636881"/>
          <a:ext cx="1560956" cy="624382"/>
        </a:xfrm>
        <a:prstGeom prst="flowChartInputOutpu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0" u="none" kern="1200" smtClean="0">
              <a:solidFill>
                <a:srgbClr val="635F7C"/>
              </a:solidFill>
            </a:rPr>
            <a:t>8 511,3</a:t>
          </a:r>
          <a:endParaRPr lang="ru-RU" sz="1600" b="1" kern="1200" dirty="0">
            <a:solidFill>
              <a:srgbClr val="635F7C"/>
            </a:solidFill>
          </a:endParaRPr>
        </a:p>
      </dsp:txBody>
      <dsp:txXfrm>
        <a:off x="7171934" y="2636881"/>
        <a:ext cx="936574" cy="624382"/>
      </dsp:txXfrm>
    </dsp:sp>
    <dsp:sp modelId="{5C518518-BF50-4755-8B25-594743ED5D8E}">
      <dsp:nvSpPr>
        <dsp:cNvPr id="0" name=""/>
        <dsp:cNvSpPr/>
      </dsp:nvSpPr>
      <dsp:spPr>
        <a:xfrm>
          <a:off x="215203" y="3430524"/>
          <a:ext cx="4204181" cy="752268"/>
        </a:xfrm>
        <a:prstGeom prst="flowChartProcess">
          <a:avLst/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0" u="none" kern="1200" dirty="0" smtClean="0">
              <a:solidFill>
                <a:srgbClr val="635F7C"/>
              </a:solidFill>
            </a:rPr>
            <a:t>Дополнительные меры социальной поддержки граждан старшего поколения, проживающих в городе Пыть-Яхе</a:t>
          </a:r>
          <a:endParaRPr lang="ru-RU" sz="1400" b="1" kern="1200" dirty="0">
            <a:solidFill>
              <a:srgbClr val="635F7C"/>
            </a:solidFill>
          </a:endParaRPr>
        </a:p>
      </dsp:txBody>
      <dsp:txXfrm>
        <a:off x="215203" y="3430524"/>
        <a:ext cx="4204181" cy="752268"/>
      </dsp:txXfrm>
    </dsp:sp>
    <dsp:sp modelId="{52B88E95-B290-4C96-86C6-654ADC5ADE52}">
      <dsp:nvSpPr>
        <dsp:cNvPr id="0" name=""/>
        <dsp:cNvSpPr/>
      </dsp:nvSpPr>
      <dsp:spPr>
        <a:xfrm>
          <a:off x="4174898" y="3494467"/>
          <a:ext cx="1560956" cy="624382"/>
        </a:xfrm>
        <a:prstGeom prst="flowChartInputOutpu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0" u="none" kern="1200" smtClean="0">
              <a:solidFill>
                <a:srgbClr val="635F7C"/>
              </a:solidFill>
            </a:rPr>
            <a:t>190,0</a:t>
          </a:r>
          <a:endParaRPr lang="ru-RU" sz="1600" b="1" kern="1200" dirty="0">
            <a:solidFill>
              <a:srgbClr val="635F7C"/>
            </a:solidFill>
          </a:endParaRPr>
        </a:p>
      </dsp:txBody>
      <dsp:txXfrm>
        <a:off x="4487089" y="3494467"/>
        <a:ext cx="936574" cy="624382"/>
      </dsp:txXfrm>
    </dsp:sp>
    <dsp:sp modelId="{C2504E09-4C74-4368-97F2-52EEE43B0CB5}">
      <dsp:nvSpPr>
        <dsp:cNvPr id="0" name=""/>
        <dsp:cNvSpPr/>
      </dsp:nvSpPr>
      <dsp:spPr>
        <a:xfrm>
          <a:off x="5517320" y="3494467"/>
          <a:ext cx="1560956" cy="624382"/>
        </a:xfrm>
        <a:prstGeom prst="flowChartInputOutpu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0" u="none" kern="1200" smtClean="0">
              <a:solidFill>
                <a:srgbClr val="635F7C"/>
              </a:solidFill>
            </a:rPr>
            <a:t>190,0</a:t>
          </a:r>
          <a:endParaRPr lang="ru-RU" sz="1600" b="1" kern="1200" dirty="0">
            <a:solidFill>
              <a:srgbClr val="635F7C"/>
            </a:solidFill>
          </a:endParaRPr>
        </a:p>
      </dsp:txBody>
      <dsp:txXfrm>
        <a:off x="5829511" y="3494467"/>
        <a:ext cx="936574" cy="624382"/>
      </dsp:txXfrm>
    </dsp:sp>
    <dsp:sp modelId="{DBDCA966-543C-41D3-94CC-E778A8BE3A6B}">
      <dsp:nvSpPr>
        <dsp:cNvPr id="0" name=""/>
        <dsp:cNvSpPr/>
      </dsp:nvSpPr>
      <dsp:spPr>
        <a:xfrm>
          <a:off x="6859743" y="3494467"/>
          <a:ext cx="1560956" cy="624382"/>
        </a:xfrm>
        <a:prstGeom prst="flowChartInputOutpu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0" u="none" kern="1200" smtClean="0">
              <a:solidFill>
                <a:srgbClr val="635F7C"/>
              </a:solidFill>
            </a:rPr>
            <a:t>190,0</a:t>
          </a:r>
          <a:endParaRPr lang="ru-RU" sz="1600" b="1" kern="1200" dirty="0">
            <a:solidFill>
              <a:srgbClr val="635F7C"/>
            </a:solidFill>
          </a:endParaRPr>
        </a:p>
      </dsp:txBody>
      <dsp:txXfrm>
        <a:off x="7171934" y="3494467"/>
        <a:ext cx="936574" cy="624382"/>
      </dsp:txXfrm>
    </dsp:sp>
    <dsp:sp modelId="{D7328A85-D519-41D2-AFFC-D62FB23E779F}">
      <dsp:nvSpPr>
        <dsp:cNvPr id="0" name=""/>
        <dsp:cNvSpPr/>
      </dsp:nvSpPr>
      <dsp:spPr>
        <a:xfrm>
          <a:off x="215203" y="4288110"/>
          <a:ext cx="4204181" cy="752268"/>
        </a:xfrm>
        <a:prstGeom prst="flowChartProcess">
          <a:avLst/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0" u="none" kern="1200" dirty="0" smtClean="0">
              <a:solidFill>
                <a:srgbClr val="635F7C"/>
              </a:solidFill>
            </a:rPr>
            <a:t>Дополнительные меры социальной поддержки детям-сиротам и детям, оставшимся без попечения родителей, усыновителям, приемным родителям</a:t>
          </a:r>
          <a:endParaRPr lang="ru-RU" sz="1400" b="1" kern="1200" dirty="0">
            <a:solidFill>
              <a:srgbClr val="635F7C"/>
            </a:solidFill>
          </a:endParaRPr>
        </a:p>
      </dsp:txBody>
      <dsp:txXfrm>
        <a:off x="215203" y="4288110"/>
        <a:ext cx="4204181" cy="752268"/>
      </dsp:txXfrm>
    </dsp:sp>
    <dsp:sp modelId="{E2C54E23-432B-4D72-A64B-093A2C3F6573}">
      <dsp:nvSpPr>
        <dsp:cNvPr id="0" name=""/>
        <dsp:cNvSpPr/>
      </dsp:nvSpPr>
      <dsp:spPr>
        <a:xfrm>
          <a:off x="4174898" y="4352052"/>
          <a:ext cx="1560956" cy="624382"/>
        </a:xfrm>
        <a:prstGeom prst="flowChartInputOutpu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0" u="none" kern="1200" smtClean="0">
              <a:solidFill>
                <a:srgbClr val="635F7C"/>
              </a:solidFill>
            </a:rPr>
            <a:t>27 334,0</a:t>
          </a:r>
          <a:endParaRPr lang="ru-RU" sz="1600" b="1" kern="1200" dirty="0">
            <a:solidFill>
              <a:srgbClr val="635F7C"/>
            </a:solidFill>
          </a:endParaRPr>
        </a:p>
      </dsp:txBody>
      <dsp:txXfrm>
        <a:off x="4487089" y="4352052"/>
        <a:ext cx="936574" cy="624382"/>
      </dsp:txXfrm>
    </dsp:sp>
    <dsp:sp modelId="{9F653E26-CAA8-48B4-9D03-740F2B07447B}">
      <dsp:nvSpPr>
        <dsp:cNvPr id="0" name=""/>
        <dsp:cNvSpPr/>
      </dsp:nvSpPr>
      <dsp:spPr>
        <a:xfrm>
          <a:off x="5517320" y="4352052"/>
          <a:ext cx="1560956" cy="624382"/>
        </a:xfrm>
        <a:prstGeom prst="flowChartInputOutpu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0" u="none" kern="1200" smtClean="0">
              <a:solidFill>
                <a:srgbClr val="635F7C"/>
              </a:solidFill>
            </a:rPr>
            <a:t>29 497,7</a:t>
          </a:r>
          <a:endParaRPr lang="ru-RU" sz="1600" b="1" kern="1200" dirty="0">
            <a:solidFill>
              <a:srgbClr val="635F7C"/>
            </a:solidFill>
          </a:endParaRPr>
        </a:p>
      </dsp:txBody>
      <dsp:txXfrm>
        <a:off x="5829511" y="4352052"/>
        <a:ext cx="936574" cy="624382"/>
      </dsp:txXfrm>
    </dsp:sp>
    <dsp:sp modelId="{CB82E67E-CCF8-45A3-9852-0ED74E4BAF1E}">
      <dsp:nvSpPr>
        <dsp:cNvPr id="0" name=""/>
        <dsp:cNvSpPr/>
      </dsp:nvSpPr>
      <dsp:spPr>
        <a:xfrm>
          <a:off x="6859743" y="4352052"/>
          <a:ext cx="1560956" cy="624382"/>
        </a:xfrm>
        <a:prstGeom prst="flowChartInputOutpu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0" u="none" kern="1200" dirty="0" smtClean="0">
              <a:solidFill>
                <a:srgbClr val="635F7C"/>
              </a:solidFill>
            </a:rPr>
            <a:t>28 583,1</a:t>
          </a:r>
          <a:endParaRPr lang="ru-RU" sz="1600" b="1" kern="1200" dirty="0">
            <a:solidFill>
              <a:srgbClr val="635F7C"/>
            </a:solidFill>
          </a:endParaRPr>
        </a:p>
      </dsp:txBody>
      <dsp:txXfrm>
        <a:off x="7171934" y="4352052"/>
        <a:ext cx="936574" cy="624382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D05559-9114-4E0B-A145-DDEFCA19627C}">
      <dsp:nvSpPr>
        <dsp:cNvPr id="0" name=""/>
        <dsp:cNvSpPr/>
      </dsp:nvSpPr>
      <dsp:spPr>
        <a:xfrm>
          <a:off x="0" y="22467"/>
          <a:ext cx="647999" cy="199757"/>
        </a:xfrm>
        <a:prstGeom prst="snipRoundRect">
          <a:avLst/>
        </a:prstGeom>
        <a:gradFill rotWithShape="1">
          <a:gsLst>
            <a:gs pos="0">
              <a:schemeClr val="accent6">
                <a:tint val="10000"/>
                <a:satMod val="300000"/>
              </a:schemeClr>
            </a:gs>
            <a:gs pos="34000">
              <a:schemeClr val="accent6">
                <a:tint val="13500"/>
                <a:satMod val="250000"/>
              </a:schemeClr>
            </a:gs>
            <a:gs pos="100000">
              <a:schemeClr val="accent6">
                <a:tint val="60000"/>
                <a:satMod val="200000"/>
              </a:schemeClr>
            </a:gs>
          </a:gsLst>
          <a:path path="circle">
            <a:fillToRect l="110000" t="250000" r="110000" b="40000"/>
          </a:path>
        </a:gradFill>
        <a:ln w="9525" cap="flat" cmpd="sng" algn="ctr">
          <a:solidFill>
            <a:schemeClr val="accent6">
              <a:satMod val="120000"/>
            </a:schemeClr>
          </a:solidFill>
          <a:prstDash val="solid"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lvl="0" algn="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200" b="1" i="0" u="none" kern="1200" smtClean="0">
              <a:solidFill>
                <a:schemeClr val="bg1"/>
              </a:solidFill>
            </a:rPr>
            <a:t>56,3%</a:t>
          </a:r>
          <a:endParaRPr lang="ru-RU" sz="1200" b="1" kern="1200" dirty="0">
            <a:solidFill>
              <a:schemeClr val="bg1"/>
            </a:solidFill>
          </a:endParaRPr>
        </a:p>
      </dsp:txBody>
      <dsp:txXfrm>
        <a:off x="9751" y="32218"/>
        <a:ext cx="621601" cy="190006"/>
      </dsp:txXfrm>
    </dsp:sp>
    <dsp:sp modelId="{7E9240E5-9EED-4647-940B-6A9C423D0F95}">
      <dsp:nvSpPr>
        <dsp:cNvPr id="0" name=""/>
        <dsp:cNvSpPr/>
      </dsp:nvSpPr>
      <dsp:spPr>
        <a:xfrm>
          <a:off x="720082" y="17253"/>
          <a:ext cx="6588001" cy="165798"/>
        </a:xfrm>
        <a:prstGeom prst="snipRoundRect">
          <a:avLst/>
        </a:prstGeom>
        <a:gradFill rotWithShape="1">
          <a:gsLst>
            <a:gs pos="0">
              <a:schemeClr val="accent4">
                <a:tint val="10000"/>
                <a:satMod val="300000"/>
              </a:schemeClr>
            </a:gs>
            <a:gs pos="34000">
              <a:schemeClr val="accent4">
                <a:tint val="13500"/>
                <a:satMod val="250000"/>
              </a:schemeClr>
            </a:gs>
            <a:gs pos="100000">
              <a:schemeClr val="accent4">
                <a:tint val="60000"/>
                <a:satMod val="200000"/>
              </a:schemeClr>
            </a:gs>
          </a:gsLst>
          <a:path path="circle">
            <a:fillToRect l="110000" t="250000" r="110000" b="40000"/>
          </a:path>
        </a:gradFill>
        <a:ln w="9525" cap="flat" cmpd="sng" algn="ctr">
          <a:solidFill>
            <a:schemeClr val="accent4">
              <a:satMod val="120000"/>
            </a:schemeClr>
          </a:solidFill>
          <a:prstDash val="solid"/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i="0" u="none" kern="1200" dirty="0" smtClean="0">
              <a:solidFill>
                <a:schemeClr val="bg1"/>
              </a:solidFill>
            </a:rPr>
            <a:t>Развитие образования</a:t>
          </a:r>
          <a:endParaRPr lang="ru-RU" sz="1200" b="1" kern="1200" dirty="0">
            <a:solidFill>
              <a:schemeClr val="bg1"/>
            </a:solidFill>
          </a:endParaRPr>
        </a:p>
      </dsp:txBody>
      <dsp:txXfrm>
        <a:off x="728176" y="25347"/>
        <a:ext cx="6566090" cy="157704"/>
      </dsp:txXfrm>
    </dsp:sp>
    <dsp:sp modelId="{73EFCAEE-02D2-4EE4-AB98-0EED1D48638E}">
      <dsp:nvSpPr>
        <dsp:cNvPr id="0" name=""/>
        <dsp:cNvSpPr/>
      </dsp:nvSpPr>
      <dsp:spPr>
        <a:xfrm>
          <a:off x="7452000" y="17253"/>
          <a:ext cx="1187999" cy="165798"/>
        </a:xfrm>
        <a:prstGeom prst="round2SameRect">
          <a:avLst/>
        </a:prstGeom>
        <a:gradFill rotWithShape="1">
          <a:gsLst>
            <a:gs pos="0">
              <a:schemeClr val="accent6">
                <a:tint val="10000"/>
                <a:satMod val="300000"/>
              </a:schemeClr>
            </a:gs>
            <a:gs pos="34000">
              <a:schemeClr val="accent6">
                <a:tint val="13500"/>
                <a:satMod val="250000"/>
              </a:schemeClr>
            </a:gs>
            <a:gs pos="100000">
              <a:schemeClr val="accent6">
                <a:tint val="60000"/>
                <a:satMod val="200000"/>
              </a:schemeClr>
            </a:gs>
          </a:gsLst>
          <a:path path="circle">
            <a:fillToRect l="110000" t="250000" r="110000" b="40000"/>
          </a:path>
        </a:gradFill>
        <a:ln w="9525" cap="flat" cmpd="sng" algn="ctr">
          <a:solidFill>
            <a:schemeClr val="accent6">
              <a:satMod val="120000"/>
            </a:schemeClr>
          </a:solidFill>
          <a:prstDash val="solid"/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lvl="0" algn="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i="0" u="none" kern="1200" dirty="0" smtClean="0">
              <a:solidFill>
                <a:schemeClr val="bg1"/>
              </a:solidFill>
            </a:rPr>
            <a:t>1 942 507,3</a:t>
          </a:r>
          <a:endParaRPr lang="ru-RU" sz="1200" b="1" kern="1200" dirty="0">
            <a:solidFill>
              <a:schemeClr val="bg1"/>
            </a:solidFill>
          </a:endParaRPr>
        </a:p>
      </dsp:txBody>
      <dsp:txXfrm>
        <a:off x="7460094" y="25347"/>
        <a:ext cx="1171811" cy="157704"/>
      </dsp:txXfrm>
    </dsp:sp>
    <dsp:sp modelId="{9B43072F-A0F1-4015-A2AC-B876917CC020}">
      <dsp:nvSpPr>
        <dsp:cNvPr id="0" name=""/>
        <dsp:cNvSpPr/>
      </dsp:nvSpPr>
      <dsp:spPr>
        <a:xfrm>
          <a:off x="0" y="250191"/>
          <a:ext cx="647999" cy="199757"/>
        </a:xfrm>
        <a:prstGeom prst="snipRoundRect">
          <a:avLst/>
        </a:prstGeom>
        <a:gradFill rotWithShape="1">
          <a:gsLst>
            <a:gs pos="0">
              <a:schemeClr val="accent6">
                <a:tint val="10000"/>
                <a:satMod val="300000"/>
              </a:schemeClr>
            </a:gs>
            <a:gs pos="34000">
              <a:schemeClr val="accent6">
                <a:tint val="13500"/>
                <a:satMod val="250000"/>
              </a:schemeClr>
            </a:gs>
            <a:gs pos="100000">
              <a:schemeClr val="accent6">
                <a:tint val="60000"/>
                <a:satMod val="200000"/>
              </a:schemeClr>
            </a:gs>
          </a:gsLst>
          <a:path path="circle">
            <a:fillToRect l="110000" t="250000" r="110000" b="40000"/>
          </a:path>
        </a:gradFill>
        <a:ln w="9525" cap="flat" cmpd="sng" algn="ctr">
          <a:solidFill>
            <a:schemeClr val="accent6">
              <a:satMod val="120000"/>
            </a:schemeClr>
          </a:solidFill>
          <a:prstDash val="solid"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lvl="0" algn="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i="0" u="none" kern="1200" dirty="0" smtClean="0">
              <a:solidFill>
                <a:schemeClr val="bg1"/>
              </a:solidFill>
            </a:rPr>
            <a:t>14,</a:t>
          </a:r>
          <a:r>
            <a:rPr lang="en-US" sz="1200" b="1" i="0" u="none" kern="1200" dirty="0" smtClean="0">
              <a:solidFill>
                <a:schemeClr val="bg1"/>
              </a:solidFill>
            </a:rPr>
            <a:t>6</a:t>
          </a:r>
          <a:r>
            <a:rPr lang="ru-RU" sz="1200" b="1" i="0" u="none" kern="1200" dirty="0" smtClean="0">
              <a:solidFill>
                <a:schemeClr val="bg1"/>
              </a:solidFill>
            </a:rPr>
            <a:t>%</a:t>
          </a:r>
          <a:endParaRPr lang="ru-RU" sz="1200" b="1" kern="1200" dirty="0">
            <a:solidFill>
              <a:schemeClr val="bg1"/>
            </a:solidFill>
          </a:endParaRPr>
        </a:p>
      </dsp:txBody>
      <dsp:txXfrm>
        <a:off x="9751" y="259942"/>
        <a:ext cx="621601" cy="190006"/>
      </dsp:txXfrm>
    </dsp:sp>
    <dsp:sp modelId="{B218247B-A5DD-4DC8-9C0B-07CABEF480D9}">
      <dsp:nvSpPr>
        <dsp:cNvPr id="0" name=""/>
        <dsp:cNvSpPr/>
      </dsp:nvSpPr>
      <dsp:spPr>
        <a:xfrm>
          <a:off x="720082" y="244977"/>
          <a:ext cx="6336600" cy="165798"/>
        </a:xfrm>
        <a:prstGeom prst="snipRoundRect">
          <a:avLst/>
        </a:prstGeom>
        <a:gradFill rotWithShape="1">
          <a:gsLst>
            <a:gs pos="0">
              <a:schemeClr val="accent4">
                <a:tint val="10000"/>
                <a:satMod val="300000"/>
              </a:schemeClr>
            </a:gs>
            <a:gs pos="34000">
              <a:schemeClr val="accent4">
                <a:tint val="13500"/>
                <a:satMod val="250000"/>
              </a:schemeClr>
            </a:gs>
            <a:gs pos="100000">
              <a:schemeClr val="accent4">
                <a:tint val="60000"/>
                <a:satMod val="200000"/>
              </a:schemeClr>
            </a:gs>
          </a:gsLst>
          <a:path path="circle">
            <a:fillToRect l="110000" t="250000" r="110000" b="40000"/>
          </a:path>
        </a:gradFill>
        <a:ln w="9525" cap="flat" cmpd="sng" algn="ctr">
          <a:solidFill>
            <a:schemeClr val="accent4">
              <a:satMod val="120000"/>
            </a:schemeClr>
          </a:solidFill>
          <a:prstDash val="solid"/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i="0" u="none" kern="1200" dirty="0" smtClean="0">
              <a:solidFill>
                <a:schemeClr val="bg1"/>
              </a:solidFill>
            </a:rPr>
            <a:t>Развитие муниципальной службы</a:t>
          </a:r>
          <a:endParaRPr lang="ru-RU" sz="1200" b="1" kern="1200" dirty="0">
            <a:solidFill>
              <a:schemeClr val="bg1"/>
            </a:solidFill>
          </a:endParaRPr>
        </a:p>
      </dsp:txBody>
      <dsp:txXfrm>
        <a:off x="728176" y="253071"/>
        <a:ext cx="6314689" cy="157704"/>
      </dsp:txXfrm>
    </dsp:sp>
    <dsp:sp modelId="{1A6C3408-301C-48DD-A156-41E0A905A6CC}">
      <dsp:nvSpPr>
        <dsp:cNvPr id="0" name=""/>
        <dsp:cNvSpPr/>
      </dsp:nvSpPr>
      <dsp:spPr>
        <a:xfrm>
          <a:off x="7452000" y="244977"/>
          <a:ext cx="1187999" cy="165798"/>
        </a:xfrm>
        <a:prstGeom prst="round2SameRect">
          <a:avLst/>
        </a:prstGeom>
        <a:gradFill rotWithShape="1">
          <a:gsLst>
            <a:gs pos="0">
              <a:schemeClr val="accent6">
                <a:tint val="10000"/>
                <a:satMod val="300000"/>
              </a:schemeClr>
            </a:gs>
            <a:gs pos="34000">
              <a:schemeClr val="accent6">
                <a:tint val="13500"/>
                <a:satMod val="250000"/>
              </a:schemeClr>
            </a:gs>
            <a:gs pos="100000">
              <a:schemeClr val="accent6">
                <a:tint val="60000"/>
                <a:satMod val="200000"/>
              </a:schemeClr>
            </a:gs>
          </a:gsLst>
          <a:path path="circle">
            <a:fillToRect l="110000" t="250000" r="110000" b="40000"/>
          </a:path>
        </a:gradFill>
        <a:ln w="9525" cap="flat" cmpd="sng" algn="ctr">
          <a:solidFill>
            <a:schemeClr val="accent6">
              <a:satMod val="120000"/>
            </a:schemeClr>
          </a:solidFill>
          <a:prstDash val="solid"/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lvl="0" algn="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i="0" u="none" kern="1200" smtClean="0">
              <a:solidFill>
                <a:schemeClr val="bg1"/>
              </a:solidFill>
            </a:rPr>
            <a:t>503 </a:t>
          </a:r>
          <a:r>
            <a:rPr lang="ru-RU" sz="1200" b="1" i="0" u="none" kern="1200" dirty="0" smtClean="0">
              <a:solidFill>
                <a:schemeClr val="bg1"/>
              </a:solidFill>
            </a:rPr>
            <a:t>168,8</a:t>
          </a:r>
          <a:endParaRPr lang="ru-RU" sz="1200" b="1" kern="1200" dirty="0">
            <a:solidFill>
              <a:schemeClr val="bg1"/>
            </a:solidFill>
          </a:endParaRPr>
        </a:p>
      </dsp:txBody>
      <dsp:txXfrm>
        <a:off x="7460094" y="253071"/>
        <a:ext cx="1171811" cy="157704"/>
      </dsp:txXfrm>
    </dsp:sp>
    <dsp:sp modelId="{8FEAFEAA-9004-42D4-B494-C778F45299ED}">
      <dsp:nvSpPr>
        <dsp:cNvPr id="0" name=""/>
        <dsp:cNvSpPr/>
      </dsp:nvSpPr>
      <dsp:spPr>
        <a:xfrm>
          <a:off x="0" y="477914"/>
          <a:ext cx="647999" cy="199757"/>
        </a:xfrm>
        <a:prstGeom prst="snipRoundRect">
          <a:avLst/>
        </a:prstGeom>
        <a:gradFill rotWithShape="1">
          <a:gsLst>
            <a:gs pos="0">
              <a:schemeClr val="accent6">
                <a:tint val="10000"/>
                <a:satMod val="300000"/>
              </a:schemeClr>
            </a:gs>
            <a:gs pos="34000">
              <a:schemeClr val="accent6">
                <a:tint val="13500"/>
                <a:satMod val="250000"/>
              </a:schemeClr>
            </a:gs>
            <a:gs pos="100000">
              <a:schemeClr val="accent6">
                <a:tint val="60000"/>
                <a:satMod val="200000"/>
              </a:schemeClr>
            </a:gs>
          </a:gsLst>
          <a:path path="circle">
            <a:fillToRect l="110000" t="250000" r="110000" b="40000"/>
          </a:path>
        </a:gradFill>
        <a:ln w="9525" cap="flat" cmpd="sng" algn="ctr">
          <a:solidFill>
            <a:schemeClr val="accent6">
              <a:satMod val="120000"/>
            </a:schemeClr>
          </a:solidFill>
          <a:prstDash val="solid"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lvl="0" algn="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i="0" u="none" kern="1200" dirty="0" smtClean="0">
              <a:solidFill>
                <a:schemeClr val="bg1"/>
              </a:solidFill>
            </a:rPr>
            <a:t>7,0%</a:t>
          </a:r>
          <a:endParaRPr lang="ru-RU" sz="1200" b="1" kern="1200" dirty="0">
            <a:solidFill>
              <a:schemeClr val="bg1"/>
            </a:solidFill>
          </a:endParaRPr>
        </a:p>
      </dsp:txBody>
      <dsp:txXfrm>
        <a:off x="9751" y="487665"/>
        <a:ext cx="621601" cy="190006"/>
      </dsp:txXfrm>
    </dsp:sp>
    <dsp:sp modelId="{F7E8ABBD-EC79-44B7-9843-F8ABC9E35E17}">
      <dsp:nvSpPr>
        <dsp:cNvPr id="0" name=""/>
        <dsp:cNvSpPr/>
      </dsp:nvSpPr>
      <dsp:spPr>
        <a:xfrm>
          <a:off x="720082" y="472701"/>
          <a:ext cx="6156000" cy="165798"/>
        </a:xfrm>
        <a:prstGeom prst="snipRoundRect">
          <a:avLst/>
        </a:prstGeom>
        <a:gradFill rotWithShape="1">
          <a:gsLst>
            <a:gs pos="0">
              <a:schemeClr val="accent4">
                <a:tint val="10000"/>
                <a:satMod val="300000"/>
              </a:schemeClr>
            </a:gs>
            <a:gs pos="34000">
              <a:schemeClr val="accent4">
                <a:tint val="13500"/>
                <a:satMod val="250000"/>
              </a:schemeClr>
            </a:gs>
            <a:gs pos="100000">
              <a:schemeClr val="accent4">
                <a:tint val="60000"/>
                <a:satMod val="200000"/>
              </a:schemeClr>
            </a:gs>
          </a:gsLst>
          <a:path path="circle">
            <a:fillToRect l="110000" t="250000" r="110000" b="40000"/>
          </a:path>
        </a:gradFill>
        <a:ln w="9525" cap="flat" cmpd="sng" algn="ctr">
          <a:solidFill>
            <a:schemeClr val="accent4">
              <a:satMod val="120000"/>
            </a:schemeClr>
          </a:solidFill>
          <a:prstDash val="solid"/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i="0" u="none" kern="1200" dirty="0" smtClean="0">
              <a:solidFill>
                <a:schemeClr val="bg1"/>
              </a:solidFill>
            </a:rPr>
            <a:t>Культурное пространство</a:t>
          </a:r>
          <a:endParaRPr lang="ru-RU" sz="1200" b="1" kern="1200" dirty="0">
            <a:solidFill>
              <a:schemeClr val="bg1"/>
            </a:solidFill>
          </a:endParaRPr>
        </a:p>
      </dsp:txBody>
      <dsp:txXfrm>
        <a:off x="728176" y="480795"/>
        <a:ext cx="6134089" cy="157704"/>
      </dsp:txXfrm>
    </dsp:sp>
    <dsp:sp modelId="{888C57AA-10DC-4D14-98B2-30E267248E80}">
      <dsp:nvSpPr>
        <dsp:cNvPr id="0" name=""/>
        <dsp:cNvSpPr/>
      </dsp:nvSpPr>
      <dsp:spPr>
        <a:xfrm>
          <a:off x="7452000" y="472701"/>
          <a:ext cx="1187999" cy="165798"/>
        </a:xfrm>
        <a:prstGeom prst="round2SameRect">
          <a:avLst/>
        </a:prstGeom>
        <a:gradFill rotWithShape="1">
          <a:gsLst>
            <a:gs pos="0">
              <a:schemeClr val="accent6">
                <a:tint val="10000"/>
                <a:satMod val="300000"/>
              </a:schemeClr>
            </a:gs>
            <a:gs pos="34000">
              <a:schemeClr val="accent6">
                <a:tint val="13500"/>
                <a:satMod val="250000"/>
              </a:schemeClr>
            </a:gs>
            <a:gs pos="100000">
              <a:schemeClr val="accent6">
                <a:tint val="60000"/>
                <a:satMod val="200000"/>
              </a:schemeClr>
            </a:gs>
          </a:gsLst>
          <a:path path="circle">
            <a:fillToRect l="110000" t="250000" r="110000" b="40000"/>
          </a:path>
        </a:gradFill>
        <a:ln w="9525" cap="flat" cmpd="sng" algn="ctr">
          <a:solidFill>
            <a:schemeClr val="accent6">
              <a:satMod val="120000"/>
            </a:schemeClr>
          </a:solidFill>
          <a:prstDash val="solid"/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lvl="0" algn="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i="0" u="none" kern="1200" smtClean="0">
              <a:solidFill>
                <a:schemeClr val="bg1"/>
              </a:solidFill>
            </a:rPr>
            <a:t>242 </a:t>
          </a:r>
          <a:r>
            <a:rPr lang="ru-RU" sz="1200" b="1" i="0" u="none" kern="1200" dirty="0" smtClean="0">
              <a:solidFill>
                <a:schemeClr val="bg1"/>
              </a:solidFill>
            </a:rPr>
            <a:t>105,5</a:t>
          </a:r>
          <a:endParaRPr lang="ru-RU" sz="1200" b="1" kern="1200" dirty="0">
            <a:solidFill>
              <a:schemeClr val="bg1"/>
            </a:solidFill>
          </a:endParaRPr>
        </a:p>
      </dsp:txBody>
      <dsp:txXfrm>
        <a:off x="7460094" y="480795"/>
        <a:ext cx="1171811" cy="157704"/>
      </dsp:txXfrm>
    </dsp:sp>
    <dsp:sp modelId="{B0CEF5A5-5F06-42CD-A2EC-4EF73818456C}">
      <dsp:nvSpPr>
        <dsp:cNvPr id="0" name=""/>
        <dsp:cNvSpPr/>
      </dsp:nvSpPr>
      <dsp:spPr>
        <a:xfrm>
          <a:off x="0" y="705638"/>
          <a:ext cx="647999" cy="199757"/>
        </a:xfrm>
        <a:prstGeom prst="snipRoundRect">
          <a:avLst/>
        </a:prstGeom>
        <a:gradFill rotWithShape="1">
          <a:gsLst>
            <a:gs pos="0">
              <a:schemeClr val="accent6">
                <a:tint val="10000"/>
                <a:satMod val="300000"/>
              </a:schemeClr>
            </a:gs>
            <a:gs pos="34000">
              <a:schemeClr val="accent6">
                <a:tint val="13500"/>
                <a:satMod val="250000"/>
              </a:schemeClr>
            </a:gs>
            <a:gs pos="100000">
              <a:schemeClr val="accent6">
                <a:tint val="60000"/>
                <a:satMod val="200000"/>
              </a:schemeClr>
            </a:gs>
          </a:gsLst>
          <a:path path="circle">
            <a:fillToRect l="110000" t="250000" r="110000" b="40000"/>
          </a:path>
        </a:gradFill>
        <a:ln w="9525" cap="flat" cmpd="sng" algn="ctr">
          <a:solidFill>
            <a:schemeClr val="accent6">
              <a:satMod val="120000"/>
            </a:schemeClr>
          </a:solidFill>
          <a:prstDash val="solid"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lvl="0" algn="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i="0" u="none" kern="1200" dirty="0" smtClean="0">
              <a:solidFill>
                <a:schemeClr val="bg1"/>
              </a:solidFill>
            </a:rPr>
            <a:t>4,</a:t>
          </a:r>
          <a:r>
            <a:rPr lang="en-US" sz="1200" b="1" i="0" u="none" kern="1200" dirty="0" smtClean="0">
              <a:solidFill>
                <a:schemeClr val="bg1"/>
              </a:solidFill>
            </a:rPr>
            <a:t>9</a:t>
          </a:r>
          <a:r>
            <a:rPr lang="ru-RU" sz="1200" b="1" i="0" u="none" kern="1200" dirty="0" smtClean="0">
              <a:solidFill>
                <a:schemeClr val="bg1"/>
              </a:solidFill>
            </a:rPr>
            <a:t>%</a:t>
          </a:r>
          <a:endParaRPr lang="ru-RU" sz="1200" b="1" kern="1200" dirty="0">
            <a:solidFill>
              <a:schemeClr val="bg1"/>
            </a:solidFill>
          </a:endParaRPr>
        </a:p>
      </dsp:txBody>
      <dsp:txXfrm>
        <a:off x="9751" y="715389"/>
        <a:ext cx="621601" cy="190006"/>
      </dsp:txXfrm>
    </dsp:sp>
    <dsp:sp modelId="{84F2E83F-1B8C-49F7-882F-23FAA6F44FD9}">
      <dsp:nvSpPr>
        <dsp:cNvPr id="0" name=""/>
        <dsp:cNvSpPr/>
      </dsp:nvSpPr>
      <dsp:spPr>
        <a:xfrm>
          <a:off x="720082" y="700425"/>
          <a:ext cx="6047998" cy="165798"/>
        </a:xfrm>
        <a:prstGeom prst="snipRoundRect">
          <a:avLst/>
        </a:prstGeom>
        <a:gradFill rotWithShape="1">
          <a:gsLst>
            <a:gs pos="0">
              <a:schemeClr val="accent4">
                <a:tint val="10000"/>
                <a:satMod val="300000"/>
              </a:schemeClr>
            </a:gs>
            <a:gs pos="34000">
              <a:schemeClr val="accent4">
                <a:tint val="13500"/>
                <a:satMod val="250000"/>
              </a:schemeClr>
            </a:gs>
            <a:gs pos="100000">
              <a:schemeClr val="accent4">
                <a:tint val="60000"/>
                <a:satMod val="200000"/>
              </a:schemeClr>
            </a:gs>
          </a:gsLst>
          <a:path path="circle">
            <a:fillToRect l="110000" t="250000" r="110000" b="40000"/>
          </a:path>
        </a:gradFill>
        <a:ln w="9525" cap="flat" cmpd="sng" algn="ctr">
          <a:solidFill>
            <a:schemeClr val="accent4">
              <a:satMod val="120000"/>
            </a:schemeClr>
          </a:solidFill>
          <a:prstDash val="solid"/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i="0" u="none" kern="1200" dirty="0" smtClean="0">
              <a:solidFill>
                <a:schemeClr val="bg1"/>
              </a:solidFill>
            </a:rPr>
            <a:t>Современная транспортная система</a:t>
          </a:r>
          <a:endParaRPr lang="ru-RU" sz="1200" b="1" kern="1200" dirty="0">
            <a:solidFill>
              <a:schemeClr val="bg1"/>
            </a:solidFill>
          </a:endParaRPr>
        </a:p>
      </dsp:txBody>
      <dsp:txXfrm>
        <a:off x="728176" y="708519"/>
        <a:ext cx="6026087" cy="157704"/>
      </dsp:txXfrm>
    </dsp:sp>
    <dsp:sp modelId="{A8C79525-D42D-4E70-925C-73E90AD4A265}">
      <dsp:nvSpPr>
        <dsp:cNvPr id="0" name=""/>
        <dsp:cNvSpPr/>
      </dsp:nvSpPr>
      <dsp:spPr>
        <a:xfrm>
          <a:off x="7452000" y="700425"/>
          <a:ext cx="1187999" cy="165798"/>
        </a:xfrm>
        <a:prstGeom prst="round2SameRect">
          <a:avLst/>
        </a:prstGeom>
        <a:gradFill rotWithShape="1">
          <a:gsLst>
            <a:gs pos="0">
              <a:schemeClr val="accent6">
                <a:tint val="10000"/>
                <a:satMod val="300000"/>
              </a:schemeClr>
            </a:gs>
            <a:gs pos="34000">
              <a:schemeClr val="accent6">
                <a:tint val="13500"/>
                <a:satMod val="250000"/>
              </a:schemeClr>
            </a:gs>
            <a:gs pos="100000">
              <a:schemeClr val="accent6">
                <a:tint val="60000"/>
                <a:satMod val="200000"/>
              </a:schemeClr>
            </a:gs>
          </a:gsLst>
          <a:path path="circle">
            <a:fillToRect l="110000" t="250000" r="110000" b="40000"/>
          </a:path>
        </a:gradFill>
        <a:ln w="9525" cap="flat" cmpd="sng" algn="ctr">
          <a:solidFill>
            <a:schemeClr val="accent6">
              <a:satMod val="120000"/>
            </a:schemeClr>
          </a:solidFill>
          <a:prstDash val="solid"/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lvl="0" algn="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i="0" u="none" kern="1200" dirty="0" smtClean="0">
              <a:solidFill>
                <a:schemeClr val="bg1"/>
              </a:solidFill>
            </a:rPr>
            <a:t>167 538,3</a:t>
          </a:r>
          <a:endParaRPr lang="ru-RU" sz="1200" b="1" kern="1200" dirty="0">
            <a:solidFill>
              <a:schemeClr val="bg1"/>
            </a:solidFill>
          </a:endParaRPr>
        </a:p>
      </dsp:txBody>
      <dsp:txXfrm>
        <a:off x="7460094" y="708519"/>
        <a:ext cx="1171811" cy="157704"/>
      </dsp:txXfrm>
    </dsp:sp>
    <dsp:sp modelId="{F85C48C5-0E17-408E-8658-855F660AE2F7}">
      <dsp:nvSpPr>
        <dsp:cNvPr id="0" name=""/>
        <dsp:cNvSpPr/>
      </dsp:nvSpPr>
      <dsp:spPr>
        <a:xfrm>
          <a:off x="0" y="933362"/>
          <a:ext cx="647999" cy="199757"/>
        </a:xfrm>
        <a:prstGeom prst="snipRoundRect">
          <a:avLst/>
        </a:prstGeom>
        <a:gradFill rotWithShape="1">
          <a:gsLst>
            <a:gs pos="0">
              <a:schemeClr val="accent6">
                <a:tint val="10000"/>
                <a:satMod val="300000"/>
              </a:schemeClr>
            </a:gs>
            <a:gs pos="34000">
              <a:schemeClr val="accent6">
                <a:tint val="13500"/>
                <a:satMod val="250000"/>
              </a:schemeClr>
            </a:gs>
            <a:gs pos="100000">
              <a:schemeClr val="accent6">
                <a:tint val="60000"/>
                <a:satMod val="200000"/>
              </a:schemeClr>
            </a:gs>
          </a:gsLst>
          <a:path path="circle">
            <a:fillToRect l="110000" t="250000" r="110000" b="40000"/>
          </a:path>
        </a:gradFill>
        <a:ln w="9525" cap="flat" cmpd="sng" algn="ctr">
          <a:solidFill>
            <a:schemeClr val="accent6">
              <a:satMod val="120000"/>
            </a:schemeClr>
          </a:solidFill>
          <a:prstDash val="solid"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lvl="0" algn="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i="0" u="none" kern="1200" dirty="0" smtClean="0">
              <a:solidFill>
                <a:schemeClr val="bg1"/>
              </a:solidFill>
            </a:rPr>
            <a:t>4,</a:t>
          </a:r>
          <a:r>
            <a:rPr lang="en-US" sz="1200" b="1" i="0" u="none" kern="1200" dirty="0" smtClean="0">
              <a:solidFill>
                <a:schemeClr val="bg1"/>
              </a:solidFill>
            </a:rPr>
            <a:t>3</a:t>
          </a:r>
          <a:r>
            <a:rPr lang="ru-RU" sz="1200" b="1" i="0" u="none" kern="1200" dirty="0" smtClean="0">
              <a:solidFill>
                <a:schemeClr val="bg1"/>
              </a:solidFill>
            </a:rPr>
            <a:t>%</a:t>
          </a:r>
          <a:endParaRPr lang="ru-RU" sz="1200" b="1" kern="1200" dirty="0">
            <a:solidFill>
              <a:schemeClr val="bg1"/>
            </a:solidFill>
          </a:endParaRPr>
        </a:p>
      </dsp:txBody>
      <dsp:txXfrm>
        <a:off x="9751" y="943113"/>
        <a:ext cx="621601" cy="190006"/>
      </dsp:txXfrm>
    </dsp:sp>
    <dsp:sp modelId="{3D29F619-8117-4B55-8A02-C66C258DAF0F}">
      <dsp:nvSpPr>
        <dsp:cNvPr id="0" name=""/>
        <dsp:cNvSpPr/>
      </dsp:nvSpPr>
      <dsp:spPr>
        <a:xfrm>
          <a:off x="720082" y="928149"/>
          <a:ext cx="5976000" cy="165798"/>
        </a:xfrm>
        <a:prstGeom prst="snipRoundRect">
          <a:avLst/>
        </a:prstGeom>
        <a:gradFill rotWithShape="1">
          <a:gsLst>
            <a:gs pos="0">
              <a:schemeClr val="accent4">
                <a:tint val="10000"/>
                <a:satMod val="300000"/>
              </a:schemeClr>
            </a:gs>
            <a:gs pos="34000">
              <a:schemeClr val="accent4">
                <a:tint val="13500"/>
                <a:satMod val="250000"/>
              </a:schemeClr>
            </a:gs>
            <a:gs pos="100000">
              <a:schemeClr val="accent4">
                <a:tint val="60000"/>
                <a:satMod val="200000"/>
              </a:schemeClr>
            </a:gs>
          </a:gsLst>
          <a:path path="circle">
            <a:fillToRect l="110000" t="250000" r="110000" b="40000"/>
          </a:path>
        </a:gradFill>
        <a:ln w="9525" cap="flat" cmpd="sng" algn="ctr">
          <a:solidFill>
            <a:schemeClr val="accent4">
              <a:satMod val="120000"/>
            </a:schemeClr>
          </a:solidFill>
          <a:prstDash val="solid"/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i="0" u="none" kern="1200" dirty="0" smtClean="0">
              <a:solidFill>
                <a:schemeClr val="bg1"/>
              </a:solidFill>
            </a:rPr>
            <a:t>Развитие физической культуры и спорта</a:t>
          </a:r>
          <a:endParaRPr lang="ru-RU" sz="1200" b="1" kern="1200" dirty="0">
            <a:solidFill>
              <a:schemeClr val="bg1"/>
            </a:solidFill>
          </a:endParaRPr>
        </a:p>
      </dsp:txBody>
      <dsp:txXfrm>
        <a:off x="728176" y="936243"/>
        <a:ext cx="5954089" cy="157704"/>
      </dsp:txXfrm>
    </dsp:sp>
    <dsp:sp modelId="{668C6F51-10EB-4CE9-BD64-30B3483F1A87}">
      <dsp:nvSpPr>
        <dsp:cNvPr id="0" name=""/>
        <dsp:cNvSpPr/>
      </dsp:nvSpPr>
      <dsp:spPr>
        <a:xfrm>
          <a:off x="7452000" y="928149"/>
          <a:ext cx="1187999" cy="165798"/>
        </a:xfrm>
        <a:prstGeom prst="round2SameRect">
          <a:avLst/>
        </a:prstGeom>
        <a:gradFill rotWithShape="1">
          <a:gsLst>
            <a:gs pos="0">
              <a:schemeClr val="accent6">
                <a:tint val="10000"/>
                <a:satMod val="300000"/>
              </a:schemeClr>
            </a:gs>
            <a:gs pos="34000">
              <a:schemeClr val="accent6">
                <a:tint val="13500"/>
                <a:satMod val="250000"/>
              </a:schemeClr>
            </a:gs>
            <a:gs pos="100000">
              <a:schemeClr val="accent6">
                <a:tint val="60000"/>
                <a:satMod val="200000"/>
              </a:schemeClr>
            </a:gs>
          </a:gsLst>
          <a:path path="circle">
            <a:fillToRect l="110000" t="250000" r="110000" b="40000"/>
          </a:path>
        </a:gradFill>
        <a:ln w="9525" cap="flat" cmpd="sng" algn="ctr">
          <a:solidFill>
            <a:schemeClr val="accent6">
              <a:satMod val="120000"/>
            </a:schemeClr>
          </a:solidFill>
          <a:prstDash val="solid"/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lvl="0" algn="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i="0" u="none" kern="1200" smtClean="0">
              <a:solidFill>
                <a:schemeClr val="bg1"/>
              </a:solidFill>
            </a:rPr>
            <a:t>146 </a:t>
          </a:r>
          <a:r>
            <a:rPr lang="ru-RU" sz="1200" b="1" i="0" u="none" kern="1200" dirty="0" smtClean="0">
              <a:solidFill>
                <a:schemeClr val="bg1"/>
              </a:solidFill>
            </a:rPr>
            <a:t>494,6</a:t>
          </a:r>
          <a:endParaRPr lang="ru-RU" sz="1200" b="1" kern="1200" dirty="0">
            <a:solidFill>
              <a:schemeClr val="bg1"/>
            </a:solidFill>
          </a:endParaRPr>
        </a:p>
      </dsp:txBody>
      <dsp:txXfrm>
        <a:off x="7460094" y="936243"/>
        <a:ext cx="1171811" cy="157704"/>
      </dsp:txXfrm>
    </dsp:sp>
    <dsp:sp modelId="{5270E937-72EF-49C2-958C-EF5E2DD485EE}">
      <dsp:nvSpPr>
        <dsp:cNvPr id="0" name=""/>
        <dsp:cNvSpPr/>
      </dsp:nvSpPr>
      <dsp:spPr>
        <a:xfrm>
          <a:off x="0" y="1161086"/>
          <a:ext cx="647999" cy="199757"/>
        </a:xfrm>
        <a:prstGeom prst="snipRoundRect">
          <a:avLst/>
        </a:prstGeom>
        <a:gradFill rotWithShape="1">
          <a:gsLst>
            <a:gs pos="0">
              <a:schemeClr val="accent6">
                <a:tint val="10000"/>
                <a:satMod val="300000"/>
              </a:schemeClr>
            </a:gs>
            <a:gs pos="34000">
              <a:schemeClr val="accent6">
                <a:tint val="13500"/>
                <a:satMod val="250000"/>
              </a:schemeClr>
            </a:gs>
            <a:gs pos="100000">
              <a:schemeClr val="accent6">
                <a:tint val="60000"/>
                <a:satMod val="200000"/>
              </a:schemeClr>
            </a:gs>
          </a:gsLst>
          <a:path path="circle">
            <a:fillToRect l="110000" t="250000" r="110000" b="40000"/>
          </a:path>
        </a:gradFill>
        <a:ln w="9525" cap="flat" cmpd="sng" algn="ctr">
          <a:solidFill>
            <a:schemeClr val="accent6">
              <a:satMod val="120000"/>
            </a:schemeClr>
          </a:solidFill>
          <a:prstDash val="solid"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lvl="0" algn="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i="0" u="none" kern="1200" dirty="0" smtClean="0">
              <a:solidFill>
                <a:schemeClr val="bg1"/>
              </a:solidFill>
            </a:rPr>
            <a:t>2,</a:t>
          </a:r>
          <a:r>
            <a:rPr lang="en-US" sz="1200" b="1" i="0" u="none" kern="1200" dirty="0" smtClean="0">
              <a:solidFill>
                <a:schemeClr val="bg1"/>
              </a:solidFill>
            </a:rPr>
            <a:t>4</a:t>
          </a:r>
          <a:r>
            <a:rPr lang="ru-RU" sz="1200" b="1" i="0" u="none" kern="1200" dirty="0" smtClean="0">
              <a:solidFill>
                <a:schemeClr val="bg1"/>
              </a:solidFill>
            </a:rPr>
            <a:t>%</a:t>
          </a:r>
          <a:endParaRPr lang="ru-RU" sz="1200" b="1" kern="1200" dirty="0">
            <a:solidFill>
              <a:schemeClr val="bg1"/>
            </a:solidFill>
          </a:endParaRPr>
        </a:p>
      </dsp:txBody>
      <dsp:txXfrm>
        <a:off x="9751" y="1170837"/>
        <a:ext cx="621601" cy="190006"/>
      </dsp:txXfrm>
    </dsp:sp>
    <dsp:sp modelId="{AAF179E1-4A15-4DE7-AC1B-DE5F4F88C872}">
      <dsp:nvSpPr>
        <dsp:cNvPr id="0" name=""/>
        <dsp:cNvSpPr/>
      </dsp:nvSpPr>
      <dsp:spPr>
        <a:xfrm>
          <a:off x="720082" y="1155872"/>
          <a:ext cx="5760001" cy="165798"/>
        </a:xfrm>
        <a:prstGeom prst="snipRoundRect">
          <a:avLst/>
        </a:prstGeom>
        <a:gradFill rotWithShape="1">
          <a:gsLst>
            <a:gs pos="0">
              <a:schemeClr val="accent4">
                <a:tint val="10000"/>
                <a:satMod val="300000"/>
              </a:schemeClr>
            </a:gs>
            <a:gs pos="34000">
              <a:schemeClr val="accent4">
                <a:tint val="13500"/>
                <a:satMod val="250000"/>
              </a:schemeClr>
            </a:gs>
            <a:gs pos="100000">
              <a:schemeClr val="accent4">
                <a:tint val="60000"/>
                <a:satMod val="200000"/>
              </a:schemeClr>
            </a:gs>
          </a:gsLst>
          <a:path path="circle">
            <a:fillToRect l="110000" t="250000" r="110000" b="40000"/>
          </a:path>
        </a:gradFill>
        <a:ln w="9525" cap="flat" cmpd="sng" algn="ctr">
          <a:solidFill>
            <a:schemeClr val="accent4">
              <a:satMod val="120000"/>
            </a:schemeClr>
          </a:solidFill>
          <a:prstDash val="solid"/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i="0" u="none" kern="1200" dirty="0" smtClean="0">
              <a:solidFill>
                <a:schemeClr val="bg1"/>
              </a:solidFill>
            </a:rPr>
            <a:t>Социальное и демографическое развитие</a:t>
          </a:r>
          <a:endParaRPr lang="ru-RU" sz="1200" b="1" kern="1200" dirty="0">
            <a:solidFill>
              <a:schemeClr val="bg1"/>
            </a:solidFill>
          </a:endParaRPr>
        </a:p>
      </dsp:txBody>
      <dsp:txXfrm>
        <a:off x="728176" y="1163966"/>
        <a:ext cx="5738090" cy="157704"/>
      </dsp:txXfrm>
    </dsp:sp>
    <dsp:sp modelId="{9795CE8B-AC79-4CCB-BF2F-4F3A0BEA6828}">
      <dsp:nvSpPr>
        <dsp:cNvPr id="0" name=""/>
        <dsp:cNvSpPr/>
      </dsp:nvSpPr>
      <dsp:spPr>
        <a:xfrm>
          <a:off x="7452000" y="1155872"/>
          <a:ext cx="1187999" cy="165798"/>
        </a:xfrm>
        <a:prstGeom prst="round2SameRect">
          <a:avLst/>
        </a:prstGeom>
        <a:gradFill rotWithShape="1">
          <a:gsLst>
            <a:gs pos="0">
              <a:schemeClr val="accent6">
                <a:tint val="10000"/>
                <a:satMod val="300000"/>
              </a:schemeClr>
            </a:gs>
            <a:gs pos="34000">
              <a:schemeClr val="accent6">
                <a:tint val="13500"/>
                <a:satMod val="250000"/>
              </a:schemeClr>
            </a:gs>
            <a:gs pos="100000">
              <a:schemeClr val="accent6">
                <a:tint val="60000"/>
                <a:satMod val="200000"/>
              </a:schemeClr>
            </a:gs>
          </a:gsLst>
          <a:path path="circle">
            <a:fillToRect l="110000" t="250000" r="110000" b="40000"/>
          </a:path>
        </a:gradFill>
        <a:ln w="9525" cap="flat" cmpd="sng" algn="ctr">
          <a:solidFill>
            <a:schemeClr val="accent6">
              <a:satMod val="120000"/>
            </a:schemeClr>
          </a:solidFill>
          <a:prstDash val="solid"/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lvl="0" algn="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i="0" u="none" kern="1200" smtClean="0">
              <a:solidFill>
                <a:schemeClr val="bg1"/>
              </a:solidFill>
            </a:rPr>
            <a:t>81 </a:t>
          </a:r>
          <a:r>
            <a:rPr lang="ru-RU" sz="1200" b="1" i="0" u="none" kern="1200" dirty="0" smtClean="0">
              <a:solidFill>
                <a:schemeClr val="bg1"/>
              </a:solidFill>
            </a:rPr>
            <a:t>286,0</a:t>
          </a:r>
          <a:endParaRPr lang="ru-RU" sz="1200" b="1" kern="1200" dirty="0">
            <a:solidFill>
              <a:schemeClr val="bg1"/>
            </a:solidFill>
          </a:endParaRPr>
        </a:p>
      </dsp:txBody>
      <dsp:txXfrm>
        <a:off x="7460094" y="1163966"/>
        <a:ext cx="1171811" cy="157704"/>
      </dsp:txXfrm>
    </dsp:sp>
    <dsp:sp modelId="{30BE9264-010F-4FA3-A03A-A42A5385F2AD}">
      <dsp:nvSpPr>
        <dsp:cNvPr id="0" name=""/>
        <dsp:cNvSpPr/>
      </dsp:nvSpPr>
      <dsp:spPr>
        <a:xfrm>
          <a:off x="0" y="1388810"/>
          <a:ext cx="647999" cy="199757"/>
        </a:xfrm>
        <a:prstGeom prst="snipRoundRect">
          <a:avLst/>
        </a:prstGeom>
        <a:gradFill rotWithShape="1">
          <a:gsLst>
            <a:gs pos="0">
              <a:schemeClr val="accent6">
                <a:tint val="10000"/>
                <a:satMod val="300000"/>
              </a:schemeClr>
            </a:gs>
            <a:gs pos="34000">
              <a:schemeClr val="accent6">
                <a:tint val="13500"/>
                <a:satMod val="250000"/>
              </a:schemeClr>
            </a:gs>
            <a:gs pos="100000">
              <a:schemeClr val="accent6">
                <a:tint val="60000"/>
                <a:satMod val="200000"/>
              </a:schemeClr>
            </a:gs>
          </a:gsLst>
          <a:path path="circle">
            <a:fillToRect l="110000" t="250000" r="110000" b="40000"/>
          </a:path>
        </a:gradFill>
        <a:ln w="9525" cap="flat" cmpd="sng" algn="ctr">
          <a:solidFill>
            <a:schemeClr val="accent6">
              <a:satMod val="120000"/>
            </a:schemeClr>
          </a:solidFill>
          <a:prstDash val="solid"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lvl="0" algn="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i="0" u="none" kern="1200" dirty="0" smtClean="0">
              <a:solidFill>
                <a:schemeClr val="bg1"/>
              </a:solidFill>
            </a:rPr>
            <a:t>2,3%</a:t>
          </a:r>
          <a:endParaRPr lang="ru-RU" sz="1200" b="1" kern="1200" dirty="0">
            <a:solidFill>
              <a:schemeClr val="bg1"/>
            </a:solidFill>
          </a:endParaRPr>
        </a:p>
      </dsp:txBody>
      <dsp:txXfrm>
        <a:off x="9751" y="1398561"/>
        <a:ext cx="621601" cy="190006"/>
      </dsp:txXfrm>
    </dsp:sp>
    <dsp:sp modelId="{6BD9F809-94C6-4DB6-BBD5-BF115C8ABECE}">
      <dsp:nvSpPr>
        <dsp:cNvPr id="0" name=""/>
        <dsp:cNvSpPr/>
      </dsp:nvSpPr>
      <dsp:spPr>
        <a:xfrm>
          <a:off x="720082" y="1383596"/>
          <a:ext cx="5723998" cy="165798"/>
        </a:xfrm>
        <a:prstGeom prst="snipRoundRect">
          <a:avLst/>
        </a:prstGeom>
        <a:gradFill rotWithShape="1">
          <a:gsLst>
            <a:gs pos="0">
              <a:schemeClr val="accent4">
                <a:tint val="10000"/>
                <a:satMod val="300000"/>
              </a:schemeClr>
            </a:gs>
            <a:gs pos="34000">
              <a:schemeClr val="accent4">
                <a:tint val="13500"/>
                <a:satMod val="250000"/>
              </a:schemeClr>
            </a:gs>
            <a:gs pos="100000">
              <a:schemeClr val="accent4">
                <a:tint val="60000"/>
                <a:satMod val="200000"/>
              </a:schemeClr>
            </a:gs>
          </a:gsLst>
          <a:path path="circle">
            <a:fillToRect l="110000" t="250000" r="110000" b="40000"/>
          </a:path>
        </a:gradFill>
        <a:ln w="9525" cap="flat" cmpd="sng" algn="ctr">
          <a:solidFill>
            <a:schemeClr val="accent4">
              <a:satMod val="120000"/>
            </a:schemeClr>
          </a:solidFill>
          <a:prstDash val="solid"/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i="0" u="none" kern="1200" dirty="0" smtClean="0">
              <a:solidFill>
                <a:schemeClr val="bg1"/>
              </a:solidFill>
            </a:rPr>
            <a:t>Содержание городских территорий, озеленение и благоустройство	</a:t>
          </a:r>
          <a:endParaRPr lang="ru-RU" sz="1200" b="1" kern="1200" dirty="0">
            <a:solidFill>
              <a:schemeClr val="bg1"/>
            </a:solidFill>
          </a:endParaRPr>
        </a:p>
      </dsp:txBody>
      <dsp:txXfrm>
        <a:off x="728176" y="1391690"/>
        <a:ext cx="5702087" cy="157704"/>
      </dsp:txXfrm>
    </dsp:sp>
    <dsp:sp modelId="{C084CD97-A6B8-4768-BD75-EB8CB879DD6A}">
      <dsp:nvSpPr>
        <dsp:cNvPr id="0" name=""/>
        <dsp:cNvSpPr/>
      </dsp:nvSpPr>
      <dsp:spPr>
        <a:xfrm>
          <a:off x="7452000" y="1383596"/>
          <a:ext cx="1187999" cy="165798"/>
        </a:xfrm>
        <a:prstGeom prst="round2SameRect">
          <a:avLst/>
        </a:prstGeom>
        <a:gradFill rotWithShape="1">
          <a:gsLst>
            <a:gs pos="0">
              <a:schemeClr val="accent6">
                <a:tint val="10000"/>
                <a:satMod val="300000"/>
              </a:schemeClr>
            </a:gs>
            <a:gs pos="34000">
              <a:schemeClr val="accent6">
                <a:tint val="13500"/>
                <a:satMod val="250000"/>
              </a:schemeClr>
            </a:gs>
            <a:gs pos="100000">
              <a:schemeClr val="accent6">
                <a:tint val="60000"/>
                <a:satMod val="200000"/>
              </a:schemeClr>
            </a:gs>
          </a:gsLst>
          <a:path path="circle">
            <a:fillToRect l="110000" t="250000" r="110000" b="40000"/>
          </a:path>
        </a:gradFill>
        <a:ln w="9525" cap="flat" cmpd="sng" algn="ctr">
          <a:solidFill>
            <a:schemeClr val="accent6">
              <a:satMod val="120000"/>
            </a:schemeClr>
          </a:solidFill>
          <a:prstDash val="solid"/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lvl="0" algn="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i="0" u="none" kern="1200" smtClean="0">
              <a:solidFill>
                <a:schemeClr val="bg1"/>
              </a:solidFill>
            </a:rPr>
            <a:t>80 </a:t>
          </a:r>
          <a:r>
            <a:rPr lang="ru-RU" sz="1200" b="1" i="0" u="none" kern="1200" dirty="0" smtClean="0">
              <a:solidFill>
                <a:schemeClr val="bg1"/>
              </a:solidFill>
            </a:rPr>
            <a:t>634,5</a:t>
          </a:r>
          <a:endParaRPr lang="ru-RU" sz="1200" b="1" kern="1200" dirty="0">
            <a:solidFill>
              <a:schemeClr val="bg1"/>
            </a:solidFill>
          </a:endParaRPr>
        </a:p>
      </dsp:txBody>
      <dsp:txXfrm>
        <a:off x="7460094" y="1391690"/>
        <a:ext cx="1171811" cy="157704"/>
      </dsp:txXfrm>
    </dsp:sp>
    <dsp:sp modelId="{BF720427-5F1C-482A-8A0D-08C273D8C3CE}">
      <dsp:nvSpPr>
        <dsp:cNvPr id="0" name=""/>
        <dsp:cNvSpPr/>
      </dsp:nvSpPr>
      <dsp:spPr>
        <a:xfrm>
          <a:off x="0" y="1616534"/>
          <a:ext cx="647999" cy="199757"/>
        </a:xfrm>
        <a:prstGeom prst="snipRoundRect">
          <a:avLst/>
        </a:prstGeom>
        <a:gradFill rotWithShape="1">
          <a:gsLst>
            <a:gs pos="0">
              <a:schemeClr val="accent6">
                <a:tint val="10000"/>
                <a:satMod val="300000"/>
              </a:schemeClr>
            </a:gs>
            <a:gs pos="34000">
              <a:schemeClr val="accent6">
                <a:tint val="13500"/>
                <a:satMod val="250000"/>
              </a:schemeClr>
            </a:gs>
            <a:gs pos="100000">
              <a:schemeClr val="accent6">
                <a:tint val="60000"/>
                <a:satMod val="200000"/>
              </a:schemeClr>
            </a:gs>
          </a:gsLst>
          <a:path path="circle">
            <a:fillToRect l="110000" t="250000" r="110000" b="40000"/>
          </a:path>
        </a:gradFill>
        <a:ln w="9525" cap="flat" cmpd="sng" algn="ctr">
          <a:solidFill>
            <a:schemeClr val="accent6">
              <a:satMod val="120000"/>
            </a:schemeClr>
          </a:solidFill>
          <a:prstDash val="solid"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lvl="0" algn="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i="0" u="none" kern="1200" dirty="0" smtClean="0">
              <a:solidFill>
                <a:schemeClr val="bg1"/>
              </a:solidFill>
            </a:rPr>
            <a:t>1,</a:t>
          </a:r>
          <a:r>
            <a:rPr lang="en-US" sz="1200" b="1" i="0" u="none" kern="1200" dirty="0" smtClean="0">
              <a:solidFill>
                <a:schemeClr val="bg1"/>
              </a:solidFill>
            </a:rPr>
            <a:t>9</a:t>
          </a:r>
          <a:r>
            <a:rPr lang="ru-RU" sz="1200" b="1" i="0" u="none" kern="1200" dirty="0" smtClean="0">
              <a:solidFill>
                <a:schemeClr val="bg1"/>
              </a:solidFill>
            </a:rPr>
            <a:t>%</a:t>
          </a:r>
          <a:endParaRPr lang="ru-RU" sz="1200" b="1" kern="1200" dirty="0">
            <a:solidFill>
              <a:schemeClr val="bg1"/>
            </a:solidFill>
          </a:endParaRPr>
        </a:p>
      </dsp:txBody>
      <dsp:txXfrm>
        <a:off x="9751" y="1626285"/>
        <a:ext cx="621601" cy="190006"/>
      </dsp:txXfrm>
    </dsp:sp>
    <dsp:sp modelId="{1F4D1310-294E-4B14-BA38-24ECB7A967DE}">
      <dsp:nvSpPr>
        <dsp:cNvPr id="0" name=""/>
        <dsp:cNvSpPr/>
      </dsp:nvSpPr>
      <dsp:spPr>
        <a:xfrm>
          <a:off x="720082" y="1611320"/>
          <a:ext cx="5652000" cy="165798"/>
        </a:xfrm>
        <a:prstGeom prst="snipRoundRect">
          <a:avLst/>
        </a:prstGeom>
        <a:gradFill rotWithShape="1">
          <a:gsLst>
            <a:gs pos="0">
              <a:schemeClr val="accent4">
                <a:tint val="10000"/>
                <a:satMod val="300000"/>
              </a:schemeClr>
            </a:gs>
            <a:gs pos="34000">
              <a:schemeClr val="accent4">
                <a:tint val="13500"/>
                <a:satMod val="250000"/>
              </a:schemeClr>
            </a:gs>
            <a:gs pos="100000">
              <a:schemeClr val="accent4">
                <a:tint val="60000"/>
                <a:satMod val="200000"/>
              </a:schemeClr>
            </a:gs>
          </a:gsLst>
          <a:path path="circle">
            <a:fillToRect l="110000" t="250000" r="110000" b="40000"/>
          </a:path>
        </a:gradFill>
        <a:ln w="9525" cap="flat" cmpd="sng" algn="ctr">
          <a:solidFill>
            <a:schemeClr val="accent4">
              <a:satMod val="120000"/>
            </a:schemeClr>
          </a:solidFill>
          <a:prstDash val="solid"/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i="0" u="none" kern="1200" dirty="0" smtClean="0">
              <a:solidFill>
                <a:schemeClr val="bg1"/>
              </a:solidFill>
            </a:rPr>
            <a:t>Развитие жилищной сферы</a:t>
          </a:r>
          <a:endParaRPr lang="ru-RU" sz="1200" b="1" kern="1200" dirty="0">
            <a:solidFill>
              <a:schemeClr val="bg1"/>
            </a:solidFill>
          </a:endParaRPr>
        </a:p>
      </dsp:txBody>
      <dsp:txXfrm>
        <a:off x="728176" y="1619414"/>
        <a:ext cx="5630089" cy="157704"/>
      </dsp:txXfrm>
    </dsp:sp>
    <dsp:sp modelId="{FEBD3614-1079-4B9D-BF59-509C852052B1}">
      <dsp:nvSpPr>
        <dsp:cNvPr id="0" name=""/>
        <dsp:cNvSpPr/>
      </dsp:nvSpPr>
      <dsp:spPr>
        <a:xfrm>
          <a:off x="7452000" y="1611320"/>
          <a:ext cx="1187999" cy="165798"/>
        </a:xfrm>
        <a:prstGeom prst="round2SameRect">
          <a:avLst/>
        </a:prstGeom>
        <a:gradFill rotWithShape="1">
          <a:gsLst>
            <a:gs pos="0">
              <a:schemeClr val="accent6">
                <a:tint val="10000"/>
                <a:satMod val="300000"/>
              </a:schemeClr>
            </a:gs>
            <a:gs pos="34000">
              <a:schemeClr val="accent6">
                <a:tint val="13500"/>
                <a:satMod val="250000"/>
              </a:schemeClr>
            </a:gs>
            <a:gs pos="100000">
              <a:schemeClr val="accent6">
                <a:tint val="60000"/>
                <a:satMod val="200000"/>
              </a:schemeClr>
            </a:gs>
          </a:gsLst>
          <a:path path="circle">
            <a:fillToRect l="110000" t="250000" r="110000" b="40000"/>
          </a:path>
        </a:gradFill>
        <a:ln w="9525" cap="flat" cmpd="sng" algn="ctr">
          <a:solidFill>
            <a:schemeClr val="accent6">
              <a:satMod val="120000"/>
            </a:schemeClr>
          </a:solidFill>
          <a:prstDash val="solid"/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lvl="0" algn="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i="0" u="none" kern="1200" smtClean="0">
              <a:solidFill>
                <a:schemeClr val="bg1"/>
              </a:solidFill>
            </a:rPr>
            <a:t>64 </a:t>
          </a:r>
          <a:r>
            <a:rPr lang="ru-RU" sz="1200" b="1" i="0" u="none" kern="1200" dirty="0" smtClean="0">
              <a:solidFill>
                <a:schemeClr val="bg1"/>
              </a:solidFill>
            </a:rPr>
            <a:t>990,6</a:t>
          </a:r>
          <a:endParaRPr lang="ru-RU" sz="1200" b="1" kern="1200" dirty="0">
            <a:solidFill>
              <a:schemeClr val="bg1"/>
            </a:solidFill>
          </a:endParaRPr>
        </a:p>
      </dsp:txBody>
      <dsp:txXfrm>
        <a:off x="7460094" y="1619414"/>
        <a:ext cx="1171811" cy="157704"/>
      </dsp:txXfrm>
    </dsp:sp>
    <dsp:sp modelId="{064A8A89-22FF-42EE-9822-AD9F4A1EB1FE}">
      <dsp:nvSpPr>
        <dsp:cNvPr id="0" name=""/>
        <dsp:cNvSpPr/>
      </dsp:nvSpPr>
      <dsp:spPr>
        <a:xfrm>
          <a:off x="0" y="1844258"/>
          <a:ext cx="647999" cy="199757"/>
        </a:xfrm>
        <a:prstGeom prst="snipRoundRect">
          <a:avLst/>
        </a:prstGeom>
        <a:gradFill rotWithShape="1">
          <a:gsLst>
            <a:gs pos="0">
              <a:schemeClr val="accent6">
                <a:tint val="10000"/>
                <a:satMod val="300000"/>
              </a:schemeClr>
            </a:gs>
            <a:gs pos="34000">
              <a:schemeClr val="accent6">
                <a:tint val="13500"/>
                <a:satMod val="250000"/>
              </a:schemeClr>
            </a:gs>
            <a:gs pos="100000">
              <a:schemeClr val="accent6">
                <a:tint val="60000"/>
                <a:satMod val="200000"/>
              </a:schemeClr>
            </a:gs>
          </a:gsLst>
          <a:path path="circle">
            <a:fillToRect l="110000" t="250000" r="110000" b="40000"/>
          </a:path>
        </a:gradFill>
        <a:ln w="9525" cap="flat" cmpd="sng" algn="ctr">
          <a:solidFill>
            <a:schemeClr val="accent6">
              <a:satMod val="120000"/>
            </a:schemeClr>
          </a:solidFill>
          <a:prstDash val="solid"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lvl="0" algn="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i="0" u="none" kern="1200" dirty="0" smtClean="0">
              <a:solidFill>
                <a:schemeClr val="bg1"/>
              </a:solidFill>
            </a:rPr>
            <a:t>1,</a:t>
          </a:r>
          <a:r>
            <a:rPr lang="en-US" sz="1200" b="1" i="0" u="none" kern="1200" dirty="0" smtClean="0">
              <a:solidFill>
                <a:schemeClr val="bg1"/>
              </a:solidFill>
            </a:rPr>
            <a:t>6</a:t>
          </a:r>
          <a:r>
            <a:rPr lang="ru-RU" sz="1200" b="1" i="0" u="none" kern="1200" dirty="0" smtClean="0">
              <a:solidFill>
                <a:schemeClr val="bg1"/>
              </a:solidFill>
            </a:rPr>
            <a:t>%</a:t>
          </a:r>
          <a:endParaRPr lang="ru-RU" sz="1200" b="1" kern="1200" dirty="0">
            <a:solidFill>
              <a:schemeClr val="bg1"/>
            </a:solidFill>
          </a:endParaRPr>
        </a:p>
      </dsp:txBody>
      <dsp:txXfrm>
        <a:off x="9751" y="1854009"/>
        <a:ext cx="621601" cy="190006"/>
      </dsp:txXfrm>
    </dsp:sp>
    <dsp:sp modelId="{ECDF75E1-7A16-4305-8955-A8FEA9171334}">
      <dsp:nvSpPr>
        <dsp:cNvPr id="0" name=""/>
        <dsp:cNvSpPr/>
      </dsp:nvSpPr>
      <dsp:spPr>
        <a:xfrm>
          <a:off x="720082" y="1839044"/>
          <a:ext cx="5507999" cy="165798"/>
        </a:xfrm>
        <a:prstGeom prst="snipRoundRect">
          <a:avLst/>
        </a:prstGeom>
        <a:gradFill rotWithShape="1">
          <a:gsLst>
            <a:gs pos="0">
              <a:schemeClr val="accent4">
                <a:tint val="10000"/>
                <a:satMod val="300000"/>
              </a:schemeClr>
            </a:gs>
            <a:gs pos="34000">
              <a:schemeClr val="accent4">
                <a:tint val="13500"/>
                <a:satMod val="250000"/>
              </a:schemeClr>
            </a:gs>
            <a:gs pos="100000">
              <a:schemeClr val="accent4">
                <a:tint val="60000"/>
                <a:satMod val="200000"/>
              </a:schemeClr>
            </a:gs>
          </a:gsLst>
          <a:path path="circle">
            <a:fillToRect l="110000" t="250000" r="110000" b="40000"/>
          </a:path>
        </a:gradFill>
        <a:ln w="9525" cap="flat" cmpd="sng" algn="ctr">
          <a:solidFill>
            <a:schemeClr val="accent4">
              <a:satMod val="120000"/>
            </a:schemeClr>
          </a:solidFill>
          <a:prstDash val="solid"/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i="0" u="none" kern="1200" dirty="0" smtClean="0">
              <a:solidFill>
                <a:schemeClr val="bg1"/>
              </a:solidFill>
            </a:rPr>
            <a:t>Жилищно-коммунальный комплекс и городская среда</a:t>
          </a:r>
          <a:endParaRPr lang="ru-RU" sz="1200" b="1" kern="1200" dirty="0">
            <a:solidFill>
              <a:schemeClr val="bg1"/>
            </a:solidFill>
          </a:endParaRPr>
        </a:p>
      </dsp:txBody>
      <dsp:txXfrm>
        <a:off x="728176" y="1847138"/>
        <a:ext cx="5486088" cy="157704"/>
      </dsp:txXfrm>
    </dsp:sp>
    <dsp:sp modelId="{B1EF9972-39AD-466F-85BC-1E8462A5CA3C}">
      <dsp:nvSpPr>
        <dsp:cNvPr id="0" name=""/>
        <dsp:cNvSpPr/>
      </dsp:nvSpPr>
      <dsp:spPr>
        <a:xfrm>
          <a:off x="7452000" y="1839044"/>
          <a:ext cx="1187999" cy="165798"/>
        </a:xfrm>
        <a:prstGeom prst="round2SameRect">
          <a:avLst/>
        </a:prstGeom>
        <a:gradFill rotWithShape="1">
          <a:gsLst>
            <a:gs pos="0">
              <a:schemeClr val="accent6">
                <a:tint val="10000"/>
                <a:satMod val="300000"/>
              </a:schemeClr>
            </a:gs>
            <a:gs pos="34000">
              <a:schemeClr val="accent6">
                <a:tint val="13500"/>
                <a:satMod val="250000"/>
              </a:schemeClr>
            </a:gs>
            <a:gs pos="100000">
              <a:schemeClr val="accent6">
                <a:tint val="60000"/>
                <a:satMod val="200000"/>
              </a:schemeClr>
            </a:gs>
          </a:gsLst>
          <a:path path="circle">
            <a:fillToRect l="110000" t="250000" r="110000" b="40000"/>
          </a:path>
        </a:gradFill>
        <a:ln w="9525" cap="flat" cmpd="sng" algn="ctr">
          <a:solidFill>
            <a:schemeClr val="accent6">
              <a:satMod val="120000"/>
            </a:schemeClr>
          </a:solidFill>
          <a:prstDash val="solid"/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lvl="0" algn="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i="0" u="none" kern="1200" smtClean="0">
              <a:solidFill>
                <a:schemeClr val="bg1"/>
              </a:solidFill>
            </a:rPr>
            <a:t>53 </a:t>
          </a:r>
          <a:r>
            <a:rPr lang="ru-RU" sz="1200" b="1" i="0" u="none" kern="1200" dirty="0" smtClean="0">
              <a:solidFill>
                <a:schemeClr val="bg1"/>
              </a:solidFill>
            </a:rPr>
            <a:t>458,1</a:t>
          </a:r>
          <a:endParaRPr lang="ru-RU" sz="1200" b="1" kern="1200" dirty="0">
            <a:solidFill>
              <a:schemeClr val="bg1"/>
            </a:solidFill>
          </a:endParaRPr>
        </a:p>
      </dsp:txBody>
      <dsp:txXfrm>
        <a:off x="7460094" y="1847138"/>
        <a:ext cx="1171811" cy="157704"/>
      </dsp:txXfrm>
    </dsp:sp>
    <dsp:sp modelId="{0525E07D-A0CD-461E-BB9A-4A4862510D0B}">
      <dsp:nvSpPr>
        <dsp:cNvPr id="0" name=""/>
        <dsp:cNvSpPr/>
      </dsp:nvSpPr>
      <dsp:spPr>
        <a:xfrm>
          <a:off x="0" y="2071982"/>
          <a:ext cx="647999" cy="199757"/>
        </a:xfrm>
        <a:prstGeom prst="snipRoundRect">
          <a:avLst/>
        </a:prstGeom>
        <a:gradFill rotWithShape="1">
          <a:gsLst>
            <a:gs pos="0">
              <a:schemeClr val="accent6">
                <a:tint val="10000"/>
                <a:satMod val="300000"/>
              </a:schemeClr>
            </a:gs>
            <a:gs pos="34000">
              <a:schemeClr val="accent6">
                <a:tint val="13500"/>
                <a:satMod val="250000"/>
              </a:schemeClr>
            </a:gs>
            <a:gs pos="100000">
              <a:schemeClr val="accent6">
                <a:tint val="60000"/>
                <a:satMod val="200000"/>
              </a:schemeClr>
            </a:gs>
          </a:gsLst>
          <a:path path="circle">
            <a:fillToRect l="110000" t="250000" r="110000" b="40000"/>
          </a:path>
        </a:gradFill>
        <a:ln w="9525" cap="flat" cmpd="sng" algn="ctr">
          <a:solidFill>
            <a:schemeClr val="accent6">
              <a:satMod val="120000"/>
            </a:schemeClr>
          </a:solidFill>
          <a:prstDash val="solid"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lvl="0" algn="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i="0" u="none" kern="1200" dirty="0" smtClean="0">
              <a:solidFill>
                <a:schemeClr val="bg1"/>
              </a:solidFill>
            </a:rPr>
            <a:t>1,</a:t>
          </a:r>
          <a:r>
            <a:rPr lang="en-US" sz="1200" b="1" i="0" u="none" kern="1200" dirty="0" smtClean="0">
              <a:solidFill>
                <a:schemeClr val="bg1"/>
              </a:solidFill>
            </a:rPr>
            <a:t>1</a:t>
          </a:r>
          <a:r>
            <a:rPr lang="ru-RU" sz="1200" b="1" i="0" u="none" kern="1200" dirty="0" smtClean="0">
              <a:solidFill>
                <a:schemeClr val="bg1"/>
              </a:solidFill>
            </a:rPr>
            <a:t>%</a:t>
          </a:r>
          <a:endParaRPr lang="ru-RU" sz="1200" b="1" kern="1200" dirty="0">
            <a:solidFill>
              <a:schemeClr val="bg1"/>
            </a:solidFill>
          </a:endParaRPr>
        </a:p>
      </dsp:txBody>
      <dsp:txXfrm>
        <a:off x="9751" y="2081733"/>
        <a:ext cx="621601" cy="190006"/>
      </dsp:txXfrm>
    </dsp:sp>
    <dsp:sp modelId="{6717A9AB-7D73-4424-8553-B0E601960D4D}">
      <dsp:nvSpPr>
        <dsp:cNvPr id="0" name=""/>
        <dsp:cNvSpPr/>
      </dsp:nvSpPr>
      <dsp:spPr>
        <a:xfrm>
          <a:off x="720082" y="2066768"/>
          <a:ext cx="5399998" cy="165798"/>
        </a:xfrm>
        <a:prstGeom prst="snipRoundRect">
          <a:avLst/>
        </a:prstGeom>
        <a:gradFill rotWithShape="1">
          <a:gsLst>
            <a:gs pos="0">
              <a:schemeClr val="accent4">
                <a:tint val="10000"/>
                <a:satMod val="300000"/>
              </a:schemeClr>
            </a:gs>
            <a:gs pos="34000">
              <a:schemeClr val="accent4">
                <a:tint val="13500"/>
                <a:satMod val="250000"/>
              </a:schemeClr>
            </a:gs>
            <a:gs pos="100000">
              <a:schemeClr val="accent4">
                <a:tint val="60000"/>
                <a:satMod val="200000"/>
              </a:schemeClr>
            </a:gs>
          </a:gsLst>
          <a:path path="circle">
            <a:fillToRect l="110000" t="250000" r="110000" b="40000"/>
          </a:path>
        </a:gradFill>
        <a:ln w="9525" cap="flat" cmpd="sng" algn="ctr">
          <a:solidFill>
            <a:schemeClr val="accent4">
              <a:satMod val="120000"/>
            </a:schemeClr>
          </a:solidFill>
          <a:prstDash val="solid"/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i="0" u="none" kern="1200" dirty="0" smtClean="0">
              <a:solidFill>
                <a:schemeClr val="bg1"/>
              </a:solidFill>
            </a:rPr>
            <a:t>Развитие гражданского общества</a:t>
          </a:r>
          <a:endParaRPr lang="ru-RU" sz="1200" b="1" kern="1200" dirty="0">
            <a:solidFill>
              <a:schemeClr val="bg1"/>
            </a:solidFill>
          </a:endParaRPr>
        </a:p>
      </dsp:txBody>
      <dsp:txXfrm>
        <a:off x="728176" y="2074862"/>
        <a:ext cx="5378087" cy="157704"/>
      </dsp:txXfrm>
    </dsp:sp>
    <dsp:sp modelId="{0FA6363F-40F6-4AB5-BF99-A3CB55FC8834}">
      <dsp:nvSpPr>
        <dsp:cNvPr id="0" name=""/>
        <dsp:cNvSpPr/>
      </dsp:nvSpPr>
      <dsp:spPr>
        <a:xfrm>
          <a:off x="7452000" y="2066768"/>
          <a:ext cx="1187999" cy="165798"/>
        </a:xfrm>
        <a:prstGeom prst="round2SameRect">
          <a:avLst/>
        </a:prstGeom>
        <a:gradFill rotWithShape="1">
          <a:gsLst>
            <a:gs pos="0">
              <a:schemeClr val="accent6">
                <a:tint val="10000"/>
                <a:satMod val="300000"/>
              </a:schemeClr>
            </a:gs>
            <a:gs pos="34000">
              <a:schemeClr val="accent6">
                <a:tint val="13500"/>
                <a:satMod val="250000"/>
              </a:schemeClr>
            </a:gs>
            <a:gs pos="100000">
              <a:schemeClr val="accent6">
                <a:tint val="60000"/>
                <a:satMod val="200000"/>
              </a:schemeClr>
            </a:gs>
          </a:gsLst>
          <a:path path="circle">
            <a:fillToRect l="110000" t="250000" r="110000" b="40000"/>
          </a:path>
        </a:gradFill>
        <a:ln w="9525" cap="flat" cmpd="sng" algn="ctr">
          <a:solidFill>
            <a:schemeClr val="accent6">
              <a:satMod val="120000"/>
            </a:schemeClr>
          </a:solidFill>
          <a:prstDash val="solid"/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lvl="0" algn="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i="0" u="none" kern="1200" dirty="0" smtClean="0">
              <a:solidFill>
                <a:schemeClr val="bg1"/>
              </a:solidFill>
            </a:rPr>
            <a:t>37 372,5</a:t>
          </a:r>
          <a:endParaRPr lang="ru-RU" sz="1200" b="1" kern="1200" dirty="0">
            <a:solidFill>
              <a:schemeClr val="bg1"/>
            </a:solidFill>
          </a:endParaRPr>
        </a:p>
      </dsp:txBody>
      <dsp:txXfrm>
        <a:off x="7460094" y="2074862"/>
        <a:ext cx="1171811" cy="157704"/>
      </dsp:txXfrm>
    </dsp:sp>
    <dsp:sp modelId="{0D11671B-263A-4500-9875-CA7255D8F258}">
      <dsp:nvSpPr>
        <dsp:cNvPr id="0" name=""/>
        <dsp:cNvSpPr/>
      </dsp:nvSpPr>
      <dsp:spPr>
        <a:xfrm>
          <a:off x="0" y="2299706"/>
          <a:ext cx="647999" cy="199757"/>
        </a:xfrm>
        <a:prstGeom prst="snipRoundRect">
          <a:avLst/>
        </a:prstGeom>
        <a:gradFill rotWithShape="1">
          <a:gsLst>
            <a:gs pos="0">
              <a:schemeClr val="accent6">
                <a:tint val="10000"/>
                <a:satMod val="300000"/>
              </a:schemeClr>
            </a:gs>
            <a:gs pos="34000">
              <a:schemeClr val="accent6">
                <a:tint val="13500"/>
                <a:satMod val="250000"/>
              </a:schemeClr>
            </a:gs>
            <a:gs pos="100000">
              <a:schemeClr val="accent6">
                <a:tint val="60000"/>
                <a:satMod val="200000"/>
              </a:schemeClr>
            </a:gs>
          </a:gsLst>
          <a:path path="circle">
            <a:fillToRect l="110000" t="250000" r="110000" b="40000"/>
          </a:path>
        </a:gradFill>
        <a:ln w="9525" cap="flat" cmpd="sng" algn="ctr">
          <a:solidFill>
            <a:schemeClr val="accent6">
              <a:satMod val="120000"/>
            </a:schemeClr>
          </a:solidFill>
          <a:prstDash val="solid"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lvl="0" algn="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i="0" u="none" kern="1200" dirty="0" smtClean="0">
              <a:solidFill>
                <a:schemeClr val="bg1"/>
              </a:solidFill>
            </a:rPr>
            <a:t>0,</a:t>
          </a:r>
          <a:r>
            <a:rPr lang="en-US" sz="1200" b="1" i="0" u="none" kern="1200" dirty="0" smtClean="0">
              <a:solidFill>
                <a:schemeClr val="bg1"/>
              </a:solidFill>
            </a:rPr>
            <a:t>9</a:t>
          </a:r>
          <a:r>
            <a:rPr lang="ru-RU" sz="1200" b="1" i="0" u="none" kern="1200" dirty="0" smtClean="0">
              <a:solidFill>
                <a:schemeClr val="bg1"/>
              </a:solidFill>
            </a:rPr>
            <a:t>%</a:t>
          </a:r>
          <a:endParaRPr lang="ru-RU" sz="1200" b="1" kern="1200" dirty="0">
            <a:solidFill>
              <a:schemeClr val="bg1"/>
            </a:solidFill>
          </a:endParaRPr>
        </a:p>
      </dsp:txBody>
      <dsp:txXfrm>
        <a:off x="9751" y="2309457"/>
        <a:ext cx="621601" cy="190006"/>
      </dsp:txXfrm>
    </dsp:sp>
    <dsp:sp modelId="{33B15986-0B1F-4A41-93F9-C0094A186C3B}">
      <dsp:nvSpPr>
        <dsp:cNvPr id="0" name=""/>
        <dsp:cNvSpPr/>
      </dsp:nvSpPr>
      <dsp:spPr>
        <a:xfrm>
          <a:off x="720082" y="2294492"/>
          <a:ext cx="5292000" cy="165798"/>
        </a:xfrm>
        <a:prstGeom prst="snipRoundRect">
          <a:avLst/>
        </a:prstGeom>
        <a:gradFill rotWithShape="1">
          <a:gsLst>
            <a:gs pos="0">
              <a:schemeClr val="accent4">
                <a:tint val="10000"/>
                <a:satMod val="300000"/>
              </a:schemeClr>
            </a:gs>
            <a:gs pos="34000">
              <a:schemeClr val="accent4">
                <a:tint val="13500"/>
                <a:satMod val="250000"/>
              </a:schemeClr>
            </a:gs>
            <a:gs pos="100000">
              <a:schemeClr val="accent4">
                <a:tint val="60000"/>
                <a:satMod val="200000"/>
              </a:schemeClr>
            </a:gs>
          </a:gsLst>
          <a:path path="circle">
            <a:fillToRect l="110000" t="250000" r="110000" b="40000"/>
          </a:path>
        </a:gradFill>
        <a:ln w="9525" cap="flat" cmpd="sng" algn="ctr">
          <a:solidFill>
            <a:schemeClr val="accent4">
              <a:satMod val="120000"/>
            </a:schemeClr>
          </a:solidFill>
          <a:prstDash val="solid"/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i="0" u="none" kern="1200" dirty="0" smtClean="0">
              <a:solidFill>
                <a:schemeClr val="bg1"/>
              </a:solidFill>
            </a:rPr>
            <a:t>Управление муниципальным имуществом</a:t>
          </a:r>
          <a:endParaRPr lang="ru-RU" sz="1200" b="1" kern="1200" dirty="0">
            <a:solidFill>
              <a:schemeClr val="bg1"/>
            </a:solidFill>
          </a:endParaRPr>
        </a:p>
      </dsp:txBody>
      <dsp:txXfrm>
        <a:off x="728176" y="2302586"/>
        <a:ext cx="5270089" cy="157704"/>
      </dsp:txXfrm>
    </dsp:sp>
    <dsp:sp modelId="{99CAD996-D485-4CB7-9BAF-E484C53B670A}">
      <dsp:nvSpPr>
        <dsp:cNvPr id="0" name=""/>
        <dsp:cNvSpPr/>
      </dsp:nvSpPr>
      <dsp:spPr>
        <a:xfrm>
          <a:off x="7452000" y="2294492"/>
          <a:ext cx="1187999" cy="165798"/>
        </a:xfrm>
        <a:prstGeom prst="round2SameRect">
          <a:avLst/>
        </a:prstGeom>
        <a:gradFill rotWithShape="1">
          <a:gsLst>
            <a:gs pos="0">
              <a:schemeClr val="accent6">
                <a:tint val="10000"/>
                <a:satMod val="300000"/>
              </a:schemeClr>
            </a:gs>
            <a:gs pos="34000">
              <a:schemeClr val="accent6">
                <a:tint val="13500"/>
                <a:satMod val="250000"/>
              </a:schemeClr>
            </a:gs>
            <a:gs pos="100000">
              <a:schemeClr val="accent6">
                <a:tint val="60000"/>
                <a:satMod val="200000"/>
              </a:schemeClr>
            </a:gs>
          </a:gsLst>
          <a:path path="circle">
            <a:fillToRect l="110000" t="250000" r="110000" b="40000"/>
          </a:path>
        </a:gradFill>
        <a:ln w="9525" cap="flat" cmpd="sng" algn="ctr">
          <a:solidFill>
            <a:schemeClr val="accent6">
              <a:satMod val="120000"/>
            </a:schemeClr>
          </a:solidFill>
          <a:prstDash val="solid"/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lvl="0" algn="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i="0" u="none" kern="1200" smtClean="0">
              <a:solidFill>
                <a:schemeClr val="bg1"/>
              </a:solidFill>
            </a:rPr>
            <a:t>29 </a:t>
          </a:r>
          <a:r>
            <a:rPr lang="ru-RU" sz="1200" b="1" i="0" u="none" kern="1200" dirty="0" smtClean="0">
              <a:solidFill>
                <a:schemeClr val="bg1"/>
              </a:solidFill>
            </a:rPr>
            <a:t>928,5</a:t>
          </a:r>
          <a:endParaRPr lang="ru-RU" sz="1200" b="1" kern="1200" dirty="0">
            <a:solidFill>
              <a:schemeClr val="bg1"/>
            </a:solidFill>
          </a:endParaRPr>
        </a:p>
      </dsp:txBody>
      <dsp:txXfrm>
        <a:off x="7460094" y="2302586"/>
        <a:ext cx="1171811" cy="157704"/>
      </dsp:txXfrm>
    </dsp:sp>
    <dsp:sp modelId="{7DB7484E-4C4B-4483-A0E5-34DA6B2D0C5F}">
      <dsp:nvSpPr>
        <dsp:cNvPr id="0" name=""/>
        <dsp:cNvSpPr/>
      </dsp:nvSpPr>
      <dsp:spPr>
        <a:xfrm>
          <a:off x="0" y="2527430"/>
          <a:ext cx="647999" cy="199757"/>
        </a:xfrm>
        <a:prstGeom prst="snipRoundRect">
          <a:avLst/>
        </a:prstGeom>
        <a:gradFill rotWithShape="1">
          <a:gsLst>
            <a:gs pos="0">
              <a:schemeClr val="accent6">
                <a:tint val="10000"/>
                <a:satMod val="300000"/>
              </a:schemeClr>
            </a:gs>
            <a:gs pos="34000">
              <a:schemeClr val="accent6">
                <a:tint val="13500"/>
                <a:satMod val="250000"/>
              </a:schemeClr>
            </a:gs>
            <a:gs pos="100000">
              <a:schemeClr val="accent6">
                <a:tint val="60000"/>
                <a:satMod val="200000"/>
              </a:schemeClr>
            </a:gs>
          </a:gsLst>
          <a:path path="circle">
            <a:fillToRect l="110000" t="250000" r="110000" b="40000"/>
          </a:path>
        </a:gradFill>
        <a:ln w="9525" cap="flat" cmpd="sng" algn="ctr">
          <a:solidFill>
            <a:schemeClr val="accent6">
              <a:satMod val="120000"/>
            </a:schemeClr>
          </a:solidFill>
          <a:prstDash val="solid"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lvl="0" algn="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i="0" u="none" kern="1200" dirty="0" smtClean="0">
              <a:solidFill>
                <a:schemeClr val="bg1"/>
              </a:solidFill>
            </a:rPr>
            <a:t>0,</a:t>
          </a:r>
          <a:r>
            <a:rPr lang="en-US" sz="1200" b="1" i="0" u="none" kern="1200" dirty="0" smtClean="0">
              <a:solidFill>
                <a:schemeClr val="bg1"/>
              </a:solidFill>
            </a:rPr>
            <a:t>8</a:t>
          </a:r>
          <a:r>
            <a:rPr lang="ru-RU" sz="1200" b="1" i="0" u="none" kern="1200" dirty="0" smtClean="0">
              <a:solidFill>
                <a:schemeClr val="bg1"/>
              </a:solidFill>
            </a:rPr>
            <a:t>%</a:t>
          </a:r>
          <a:endParaRPr lang="ru-RU" sz="1200" b="1" kern="1200" dirty="0">
            <a:solidFill>
              <a:schemeClr val="bg1"/>
            </a:solidFill>
          </a:endParaRPr>
        </a:p>
      </dsp:txBody>
      <dsp:txXfrm>
        <a:off x="9751" y="2537181"/>
        <a:ext cx="621601" cy="190006"/>
      </dsp:txXfrm>
    </dsp:sp>
    <dsp:sp modelId="{C68658E3-5B36-4B01-A417-FC07F57CC3E0}">
      <dsp:nvSpPr>
        <dsp:cNvPr id="0" name=""/>
        <dsp:cNvSpPr/>
      </dsp:nvSpPr>
      <dsp:spPr>
        <a:xfrm>
          <a:off x="720082" y="2522216"/>
          <a:ext cx="5219998" cy="165798"/>
        </a:xfrm>
        <a:prstGeom prst="snipRoundRect">
          <a:avLst/>
        </a:prstGeom>
        <a:gradFill rotWithShape="1">
          <a:gsLst>
            <a:gs pos="0">
              <a:schemeClr val="accent4">
                <a:tint val="10000"/>
                <a:satMod val="300000"/>
              </a:schemeClr>
            </a:gs>
            <a:gs pos="34000">
              <a:schemeClr val="accent4">
                <a:tint val="13500"/>
                <a:satMod val="250000"/>
              </a:schemeClr>
            </a:gs>
            <a:gs pos="100000">
              <a:schemeClr val="accent4">
                <a:tint val="60000"/>
                <a:satMod val="200000"/>
              </a:schemeClr>
            </a:gs>
          </a:gsLst>
          <a:path path="circle">
            <a:fillToRect l="110000" t="250000" r="110000" b="40000"/>
          </a:path>
        </a:gradFill>
        <a:ln w="9525" cap="flat" cmpd="sng" algn="ctr">
          <a:solidFill>
            <a:schemeClr val="accent4">
              <a:satMod val="120000"/>
            </a:schemeClr>
          </a:solidFill>
          <a:prstDash val="solid"/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i="0" u="none" kern="1200" dirty="0" smtClean="0">
              <a:solidFill>
                <a:schemeClr val="bg1"/>
              </a:solidFill>
            </a:rPr>
            <a:t>Управление муниципальными финансами	</a:t>
          </a:r>
          <a:endParaRPr lang="ru-RU" sz="1200" b="1" kern="1200" dirty="0">
            <a:solidFill>
              <a:schemeClr val="bg1"/>
            </a:solidFill>
          </a:endParaRPr>
        </a:p>
      </dsp:txBody>
      <dsp:txXfrm>
        <a:off x="728176" y="2530310"/>
        <a:ext cx="5198087" cy="157704"/>
      </dsp:txXfrm>
    </dsp:sp>
    <dsp:sp modelId="{BE974C45-FFE3-4967-BC72-6028E1198705}">
      <dsp:nvSpPr>
        <dsp:cNvPr id="0" name=""/>
        <dsp:cNvSpPr/>
      </dsp:nvSpPr>
      <dsp:spPr>
        <a:xfrm>
          <a:off x="7452000" y="2522216"/>
          <a:ext cx="1187999" cy="165798"/>
        </a:xfrm>
        <a:prstGeom prst="round2SameRect">
          <a:avLst/>
        </a:prstGeom>
        <a:gradFill rotWithShape="1">
          <a:gsLst>
            <a:gs pos="0">
              <a:schemeClr val="accent6">
                <a:tint val="10000"/>
                <a:satMod val="300000"/>
              </a:schemeClr>
            </a:gs>
            <a:gs pos="34000">
              <a:schemeClr val="accent6">
                <a:tint val="13500"/>
                <a:satMod val="250000"/>
              </a:schemeClr>
            </a:gs>
            <a:gs pos="100000">
              <a:schemeClr val="accent6">
                <a:tint val="60000"/>
                <a:satMod val="200000"/>
              </a:schemeClr>
            </a:gs>
          </a:gsLst>
          <a:path path="circle">
            <a:fillToRect l="110000" t="250000" r="110000" b="40000"/>
          </a:path>
        </a:gradFill>
        <a:ln w="9525" cap="flat" cmpd="sng" algn="ctr">
          <a:solidFill>
            <a:schemeClr val="accent6">
              <a:satMod val="120000"/>
            </a:schemeClr>
          </a:solidFill>
          <a:prstDash val="solid"/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lvl="0" algn="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i="0" u="none" kern="1200" smtClean="0">
              <a:solidFill>
                <a:schemeClr val="bg1"/>
              </a:solidFill>
            </a:rPr>
            <a:t>27 </a:t>
          </a:r>
          <a:r>
            <a:rPr lang="ru-RU" sz="1200" b="1" i="0" u="none" kern="1200" dirty="0" smtClean="0">
              <a:solidFill>
                <a:schemeClr val="bg1"/>
              </a:solidFill>
            </a:rPr>
            <a:t>309,8</a:t>
          </a:r>
          <a:endParaRPr lang="ru-RU" sz="1200" b="1" kern="1200" dirty="0">
            <a:solidFill>
              <a:schemeClr val="bg1"/>
            </a:solidFill>
          </a:endParaRPr>
        </a:p>
      </dsp:txBody>
      <dsp:txXfrm>
        <a:off x="7460094" y="2530310"/>
        <a:ext cx="1171811" cy="157704"/>
      </dsp:txXfrm>
    </dsp:sp>
    <dsp:sp modelId="{BDFCDFEB-B60C-433F-8354-29E16AA30187}">
      <dsp:nvSpPr>
        <dsp:cNvPr id="0" name=""/>
        <dsp:cNvSpPr/>
      </dsp:nvSpPr>
      <dsp:spPr>
        <a:xfrm>
          <a:off x="0" y="2755153"/>
          <a:ext cx="647999" cy="199757"/>
        </a:xfrm>
        <a:prstGeom prst="snipRoundRect">
          <a:avLst/>
        </a:prstGeom>
        <a:gradFill rotWithShape="1">
          <a:gsLst>
            <a:gs pos="0">
              <a:schemeClr val="accent6">
                <a:tint val="10000"/>
                <a:satMod val="300000"/>
              </a:schemeClr>
            </a:gs>
            <a:gs pos="34000">
              <a:schemeClr val="accent6">
                <a:tint val="13500"/>
                <a:satMod val="250000"/>
              </a:schemeClr>
            </a:gs>
            <a:gs pos="100000">
              <a:schemeClr val="accent6">
                <a:tint val="60000"/>
                <a:satMod val="200000"/>
              </a:schemeClr>
            </a:gs>
          </a:gsLst>
          <a:path path="circle">
            <a:fillToRect l="110000" t="250000" r="110000" b="40000"/>
          </a:path>
        </a:gradFill>
        <a:ln w="9525" cap="flat" cmpd="sng" algn="ctr">
          <a:solidFill>
            <a:schemeClr val="accent6">
              <a:satMod val="120000"/>
            </a:schemeClr>
          </a:solidFill>
          <a:prstDash val="solid"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lvl="0" algn="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i="0" u="none" kern="1200" dirty="0" smtClean="0">
              <a:solidFill>
                <a:schemeClr val="bg1"/>
              </a:solidFill>
            </a:rPr>
            <a:t>0,</a:t>
          </a:r>
          <a:r>
            <a:rPr lang="en-US" sz="1200" b="1" i="0" u="none" kern="1200" dirty="0" smtClean="0">
              <a:solidFill>
                <a:schemeClr val="bg1"/>
              </a:solidFill>
            </a:rPr>
            <a:t>7</a:t>
          </a:r>
          <a:r>
            <a:rPr lang="ru-RU" sz="1200" b="1" i="0" u="none" kern="1200" dirty="0" smtClean="0">
              <a:solidFill>
                <a:schemeClr val="bg1"/>
              </a:solidFill>
            </a:rPr>
            <a:t>%</a:t>
          </a:r>
          <a:endParaRPr lang="ru-RU" sz="1200" b="1" kern="1200" dirty="0">
            <a:solidFill>
              <a:schemeClr val="bg1"/>
            </a:solidFill>
          </a:endParaRPr>
        </a:p>
      </dsp:txBody>
      <dsp:txXfrm>
        <a:off x="9751" y="2764904"/>
        <a:ext cx="621601" cy="190006"/>
      </dsp:txXfrm>
    </dsp:sp>
    <dsp:sp modelId="{172835C5-D30D-402E-8896-1DEB963FFD65}">
      <dsp:nvSpPr>
        <dsp:cNvPr id="0" name=""/>
        <dsp:cNvSpPr/>
      </dsp:nvSpPr>
      <dsp:spPr>
        <a:xfrm>
          <a:off x="720082" y="2749940"/>
          <a:ext cx="5148000" cy="165798"/>
        </a:xfrm>
        <a:prstGeom prst="snipRoundRect">
          <a:avLst/>
        </a:prstGeom>
        <a:gradFill rotWithShape="1">
          <a:gsLst>
            <a:gs pos="0">
              <a:schemeClr val="accent4">
                <a:tint val="10000"/>
                <a:satMod val="300000"/>
              </a:schemeClr>
            </a:gs>
            <a:gs pos="34000">
              <a:schemeClr val="accent4">
                <a:tint val="13500"/>
                <a:satMod val="250000"/>
              </a:schemeClr>
            </a:gs>
            <a:gs pos="100000">
              <a:schemeClr val="accent4">
                <a:tint val="60000"/>
                <a:satMod val="200000"/>
              </a:schemeClr>
            </a:gs>
          </a:gsLst>
          <a:path path="circle">
            <a:fillToRect l="110000" t="250000" r="110000" b="40000"/>
          </a:path>
        </a:gradFill>
        <a:ln w="9525" cap="flat" cmpd="sng" algn="ctr">
          <a:solidFill>
            <a:schemeClr val="accent4">
              <a:satMod val="120000"/>
            </a:schemeClr>
          </a:solidFill>
          <a:prstDash val="solid"/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i="0" u="none" kern="1200" dirty="0" smtClean="0">
              <a:solidFill>
                <a:schemeClr val="bg1"/>
              </a:solidFill>
            </a:rPr>
            <a:t>Безопасность жизнедеятельности</a:t>
          </a:r>
          <a:endParaRPr lang="ru-RU" sz="1200" b="1" kern="1200" dirty="0">
            <a:solidFill>
              <a:schemeClr val="bg1"/>
            </a:solidFill>
          </a:endParaRPr>
        </a:p>
      </dsp:txBody>
      <dsp:txXfrm>
        <a:off x="728176" y="2758034"/>
        <a:ext cx="5126089" cy="157704"/>
      </dsp:txXfrm>
    </dsp:sp>
    <dsp:sp modelId="{791B8A08-4633-4A3C-807B-53CC97E97FED}">
      <dsp:nvSpPr>
        <dsp:cNvPr id="0" name=""/>
        <dsp:cNvSpPr/>
      </dsp:nvSpPr>
      <dsp:spPr>
        <a:xfrm>
          <a:off x="7452000" y="2749940"/>
          <a:ext cx="1187999" cy="165798"/>
        </a:xfrm>
        <a:prstGeom prst="round2SameRect">
          <a:avLst/>
        </a:prstGeom>
        <a:gradFill rotWithShape="1">
          <a:gsLst>
            <a:gs pos="0">
              <a:schemeClr val="accent6">
                <a:tint val="10000"/>
                <a:satMod val="300000"/>
              </a:schemeClr>
            </a:gs>
            <a:gs pos="34000">
              <a:schemeClr val="accent6">
                <a:tint val="13500"/>
                <a:satMod val="250000"/>
              </a:schemeClr>
            </a:gs>
            <a:gs pos="100000">
              <a:schemeClr val="accent6">
                <a:tint val="60000"/>
                <a:satMod val="200000"/>
              </a:schemeClr>
            </a:gs>
          </a:gsLst>
          <a:path path="circle">
            <a:fillToRect l="110000" t="250000" r="110000" b="40000"/>
          </a:path>
        </a:gradFill>
        <a:ln w="9525" cap="flat" cmpd="sng" algn="ctr">
          <a:solidFill>
            <a:schemeClr val="accent6">
              <a:satMod val="120000"/>
            </a:schemeClr>
          </a:solidFill>
          <a:prstDash val="solid"/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lvl="0" algn="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i="0" u="none" kern="1200" smtClean="0">
              <a:solidFill>
                <a:schemeClr val="bg1"/>
              </a:solidFill>
            </a:rPr>
            <a:t>23 </a:t>
          </a:r>
          <a:r>
            <a:rPr lang="ru-RU" sz="1200" b="1" i="0" u="none" kern="1200" dirty="0" smtClean="0">
              <a:solidFill>
                <a:schemeClr val="bg1"/>
              </a:solidFill>
            </a:rPr>
            <a:t>119,0</a:t>
          </a:r>
          <a:endParaRPr lang="ru-RU" sz="1200" b="1" kern="1200" dirty="0">
            <a:solidFill>
              <a:schemeClr val="bg1"/>
            </a:solidFill>
          </a:endParaRPr>
        </a:p>
      </dsp:txBody>
      <dsp:txXfrm>
        <a:off x="7460094" y="2758034"/>
        <a:ext cx="1171811" cy="157704"/>
      </dsp:txXfrm>
    </dsp:sp>
    <dsp:sp modelId="{B91CB5D3-E3B5-483A-BA79-F326EDE0289D}">
      <dsp:nvSpPr>
        <dsp:cNvPr id="0" name=""/>
        <dsp:cNvSpPr/>
      </dsp:nvSpPr>
      <dsp:spPr>
        <a:xfrm>
          <a:off x="0" y="2982877"/>
          <a:ext cx="647999" cy="199757"/>
        </a:xfrm>
        <a:prstGeom prst="snipRoundRect">
          <a:avLst/>
        </a:prstGeom>
        <a:gradFill rotWithShape="1">
          <a:gsLst>
            <a:gs pos="0">
              <a:schemeClr val="accent6">
                <a:tint val="10000"/>
                <a:satMod val="300000"/>
              </a:schemeClr>
            </a:gs>
            <a:gs pos="34000">
              <a:schemeClr val="accent6">
                <a:tint val="13500"/>
                <a:satMod val="250000"/>
              </a:schemeClr>
            </a:gs>
            <a:gs pos="100000">
              <a:schemeClr val="accent6">
                <a:tint val="60000"/>
                <a:satMod val="200000"/>
              </a:schemeClr>
            </a:gs>
          </a:gsLst>
          <a:path path="circle">
            <a:fillToRect l="110000" t="250000" r="110000" b="40000"/>
          </a:path>
        </a:gradFill>
        <a:ln w="9525" cap="flat" cmpd="sng" algn="ctr">
          <a:solidFill>
            <a:schemeClr val="accent6">
              <a:satMod val="120000"/>
            </a:schemeClr>
          </a:solidFill>
          <a:prstDash val="solid"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lvl="0" algn="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i="0" u="none" kern="1200" dirty="0" smtClean="0">
              <a:solidFill>
                <a:schemeClr val="bg1"/>
              </a:solidFill>
            </a:rPr>
            <a:t>0,</a:t>
          </a:r>
          <a:r>
            <a:rPr lang="en-US" sz="1200" b="1" i="0" u="none" kern="1200" dirty="0" smtClean="0">
              <a:solidFill>
                <a:schemeClr val="bg1"/>
              </a:solidFill>
            </a:rPr>
            <a:t>4</a:t>
          </a:r>
          <a:r>
            <a:rPr lang="ru-RU" sz="1200" b="1" i="0" u="none" kern="1200" dirty="0" smtClean="0">
              <a:solidFill>
                <a:schemeClr val="bg1"/>
              </a:solidFill>
            </a:rPr>
            <a:t>%</a:t>
          </a:r>
          <a:endParaRPr lang="ru-RU" sz="1200" b="1" kern="1200" dirty="0">
            <a:solidFill>
              <a:schemeClr val="bg1"/>
            </a:solidFill>
          </a:endParaRPr>
        </a:p>
      </dsp:txBody>
      <dsp:txXfrm>
        <a:off x="9751" y="2992628"/>
        <a:ext cx="621601" cy="190006"/>
      </dsp:txXfrm>
    </dsp:sp>
    <dsp:sp modelId="{673EA569-3165-40B8-98E6-49353FC96A76}">
      <dsp:nvSpPr>
        <dsp:cNvPr id="0" name=""/>
        <dsp:cNvSpPr/>
      </dsp:nvSpPr>
      <dsp:spPr>
        <a:xfrm>
          <a:off x="720082" y="2977664"/>
          <a:ext cx="5039998" cy="165798"/>
        </a:xfrm>
        <a:prstGeom prst="snipRoundRect">
          <a:avLst/>
        </a:prstGeom>
        <a:gradFill rotWithShape="1">
          <a:gsLst>
            <a:gs pos="0">
              <a:schemeClr val="accent4">
                <a:tint val="10000"/>
                <a:satMod val="300000"/>
              </a:schemeClr>
            </a:gs>
            <a:gs pos="34000">
              <a:schemeClr val="accent4">
                <a:tint val="13500"/>
                <a:satMod val="250000"/>
              </a:schemeClr>
            </a:gs>
            <a:gs pos="100000">
              <a:schemeClr val="accent4">
                <a:tint val="60000"/>
                <a:satMod val="200000"/>
              </a:schemeClr>
            </a:gs>
          </a:gsLst>
          <a:path path="circle">
            <a:fillToRect l="110000" t="250000" r="110000" b="40000"/>
          </a:path>
        </a:gradFill>
        <a:ln w="9525" cap="flat" cmpd="sng" algn="ctr">
          <a:solidFill>
            <a:schemeClr val="accent4">
              <a:satMod val="120000"/>
            </a:schemeClr>
          </a:solidFill>
          <a:prstDash val="solid"/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i="0" u="none" kern="1200" dirty="0" smtClean="0">
              <a:solidFill>
                <a:schemeClr val="bg1"/>
              </a:solidFill>
            </a:rPr>
            <a:t>Поддержка занятости населения</a:t>
          </a:r>
          <a:endParaRPr lang="ru-RU" sz="1200" b="1" kern="1200" dirty="0">
            <a:solidFill>
              <a:schemeClr val="bg1"/>
            </a:solidFill>
          </a:endParaRPr>
        </a:p>
      </dsp:txBody>
      <dsp:txXfrm>
        <a:off x="728176" y="2985758"/>
        <a:ext cx="5018087" cy="157704"/>
      </dsp:txXfrm>
    </dsp:sp>
    <dsp:sp modelId="{E9FD5F01-DFDF-487C-9AD7-1DE781BF3C96}">
      <dsp:nvSpPr>
        <dsp:cNvPr id="0" name=""/>
        <dsp:cNvSpPr/>
      </dsp:nvSpPr>
      <dsp:spPr>
        <a:xfrm>
          <a:off x="7452000" y="2977664"/>
          <a:ext cx="1187999" cy="165798"/>
        </a:xfrm>
        <a:prstGeom prst="round2SameRect">
          <a:avLst/>
        </a:prstGeom>
        <a:gradFill rotWithShape="1">
          <a:gsLst>
            <a:gs pos="0">
              <a:schemeClr val="accent6">
                <a:tint val="10000"/>
                <a:satMod val="300000"/>
              </a:schemeClr>
            </a:gs>
            <a:gs pos="34000">
              <a:schemeClr val="accent6">
                <a:tint val="13500"/>
                <a:satMod val="250000"/>
              </a:schemeClr>
            </a:gs>
            <a:gs pos="100000">
              <a:schemeClr val="accent6">
                <a:tint val="60000"/>
                <a:satMod val="200000"/>
              </a:schemeClr>
            </a:gs>
          </a:gsLst>
          <a:path path="circle">
            <a:fillToRect l="110000" t="250000" r="110000" b="40000"/>
          </a:path>
        </a:gradFill>
        <a:ln w="9525" cap="flat" cmpd="sng" algn="ctr">
          <a:solidFill>
            <a:schemeClr val="accent6">
              <a:satMod val="120000"/>
            </a:schemeClr>
          </a:solidFill>
          <a:prstDash val="solid"/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lvl="0" algn="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i="0" u="none" kern="1200" smtClean="0">
              <a:solidFill>
                <a:schemeClr val="bg1"/>
              </a:solidFill>
            </a:rPr>
            <a:t>12 </a:t>
          </a:r>
          <a:r>
            <a:rPr lang="ru-RU" sz="1200" b="1" i="0" u="none" kern="1200" dirty="0" smtClean="0">
              <a:solidFill>
                <a:schemeClr val="bg1"/>
              </a:solidFill>
            </a:rPr>
            <a:t>292,5</a:t>
          </a:r>
          <a:endParaRPr lang="ru-RU" sz="1200" b="1" kern="1200" dirty="0">
            <a:solidFill>
              <a:schemeClr val="bg1"/>
            </a:solidFill>
          </a:endParaRPr>
        </a:p>
      </dsp:txBody>
      <dsp:txXfrm>
        <a:off x="7460094" y="2985758"/>
        <a:ext cx="1171811" cy="157704"/>
      </dsp:txXfrm>
    </dsp:sp>
    <dsp:sp modelId="{A00FC577-1803-4042-AFBD-5928BA42F087}">
      <dsp:nvSpPr>
        <dsp:cNvPr id="0" name=""/>
        <dsp:cNvSpPr/>
      </dsp:nvSpPr>
      <dsp:spPr>
        <a:xfrm>
          <a:off x="0" y="3210601"/>
          <a:ext cx="647999" cy="199757"/>
        </a:xfrm>
        <a:prstGeom prst="snipRoundRect">
          <a:avLst/>
        </a:prstGeom>
        <a:gradFill rotWithShape="1">
          <a:gsLst>
            <a:gs pos="0">
              <a:schemeClr val="accent6">
                <a:tint val="10000"/>
                <a:satMod val="300000"/>
              </a:schemeClr>
            </a:gs>
            <a:gs pos="34000">
              <a:schemeClr val="accent6">
                <a:tint val="13500"/>
                <a:satMod val="250000"/>
              </a:schemeClr>
            </a:gs>
            <a:gs pos="100000">
              <a:schemeClr val="accent6">
                <a:tint val="60000"/>
                <a:satMod val="200000"/>
              </a:schemeClr>
            </a:gs>
          </a:gsLst>
          <a:path path="circle">
            <a:fillToRect l="110000" t="250000" r="110000" b="40000"/>
          </a:path>
        </a:gradFill>
        <a:ln w="9525" cap="flat" cmpd="sng" algn="ctr">
          <a:solidFill>
            <a:schemeClr val="accent6">
              <a:satMod val="120000"/>
            </a:schemeClr>
          </a:solidFill>
          <a:prstDash val="solid"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lvl="0" algn="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i="0" u="none" kern="1200" dirty="0" smtClean="0">
              <a:solidFill>
                <a:schemeClr val="bg1"/>
              </a:solidFill>
            </a:rPr>
            <a:t>0,3%</a:t>
          </a:r>
          <a:endParaRPr lang="ru-RU" sz="1200" b="1" kern="1200" dirty="0">
            <a:solidFill>
              <a:schemeClr val="bg1"/>
            </a:solidFill>
          </a:endParaRPr>
        </a:p>
      </dsp:txBody>
      <dsp:txXfrm>
        <a:off x="9751" y="3220352"/>
        <a:ext cx="621601" cy="190006"/>
      </dsp:txXfrm>
    </dsp:sp>
    <dsp:sp modelId="{C8DE4CDA-A460-48A5-86F1-FAB7861C7178}">
      <dsp:nvSpPr>
        <dsp:cNvPr id="0" name=""/>
        <dsp:cNvSpPr/>
      </dsp:nvSpPr>
      <dsp:spPr>
        <a:xfrm>
          <a:off x="720082" y="3205388"/>
          <a:ext cx="5003999" cy="165798"/>
        </a:xfrm>
        <a:prstGeom prst="snipRoundRect">
          <a:avLst/>
        </a:prstGeom>
        <a:gradFill rotWithShape="1">
          <a:gsLst>
            <a:gs pos="0">
              <a:schemeClr val="accent4">
                <a:tint val="10000"/>
                <a:satMod val="300000"/>
              </a:schemeClr>
            </a:gs>
            <a:gs pos="34000">
              <a:schemeClr val="accent4">
                <a:tint val="13500"/>
                <a:satMod val="250000"/>
              </a:schemeClr>
            </a:gs>
            <a:gs pos="100000">
              <a:schemeClr val="accent4">
                <a:tint val="60000"/>
                <a:satMod val="200000"/>
              </a:schemeClr>
            </a:gs>
          </a:gsLst>
          <a:path path="circle">
            <a:fillToRect l="110000" t="250000" r="110000" b="40000"/>
          </a:path>
        </a:gradFill>
        <a:ln w="9525" cap="flat" cmpd="sng" algn="ctr">
          <a:solidFill>
            <a:schemeClr val="accent4">
              <a:satMod val="120000"/>
            </a:schemeClr>
          </a:solidFill>
          <a:prstDash val="solid"/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i="0" u="none" kern="1200" dirty="0" smtClean="0">
              <a:solidFill>
                <a:schemeClr val="bg1"/>
              </a:solidFill>
            </a:rPr>
            <a:t>Развитие агропромышленного комплекса</a:t>
          </a:r>
          <a:endParaRPr lang="ru-RU" sz="1200" b="1" kern="1200" dirty="0">
            <a:solidFill>
              <a:schemeClr val="bg1"/>
            </a:solidFill>
          </a:endParaRPr>
        </a:p>
      </dsp:txBody>
      <dsp:txXfrm>
        <a:off x="728176" y="3213482"/>
        <a:ext cx="4982088" cy="157704"/>
      </dsp:txXfrm>
    </dsp:sp>
    <dsp:sp modelId="{E4449457-F878-4A0F-B470-98514FB546B8}">
      <dsp:nvSpPr>
        <dsp:cNvPr id="0" name=""/>
        <dsp:cNvSpPr/>
      </dsp:nvSpPr>
      <dsp:spPr>
        <a:xfrm>
          <a:off x="7434969" y="3205388"/>
          <a:ext cx="1187999" cy="165798"/>
        </a:xfrm>
        <a:prstGeom prst="round2SameRect">
          <a:avLst/>
        </a:prstGeom>
        <a:gradFill rotWithShape="1">
          <a:gsLst>
            <a:gs pos="0">
              <a:schemeClr val="accent6">
                <a:tint val="10000"/>
                <a:satMod val="300000"/>
              </a:schemeClr>
            </a:gs>
            <a:gs pos="34000">
              <a:schemeClr val="accent6">
                <a:tint val="13500"/>
                <a:satMod val="250000"/>
              </a:schemeClr>
            </a:gs>
            <a:gs pos="100000">
              <a:schemeClr val="accent6">
                <a:tint val="60000"/>
                <a:satMod val="200000"/>
              </a:schemeClr>
            </a:gs>
          </a:gsLst>
          <a:path path="circle">
            <a:fillToRect l="110000" t="250000" r="110000" b="40000"/>
          </a:path>
        </a:gradFill>
        <a:ln w="9525" cap="flat" cmpd="sng" algn="ctr">
          <a:solidFill>
            <a:schemeClr val="accent6">
              <a:satMod val="120000"/>
            </a:schemeClr>
          </a:solidFill>
          <a:prstDash val="solid"/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lvl="0" algn="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i="0" u="none" kern="1200" smtClean="0">
              <a:solidFill>
                <a:schemeClr val="bg1"/>
              </a:solidFill>
            </a:rPr>
            <a:t>11 </a:t>
          </a:r>
          <a:r>
            <a:rPr lang="ru-RU" sz="1200" b="1" i="0" u="none" kern="1200" dirty="0" smtClean="0">
              <a:solidFill>
                <a:schemeClr val="bg1"/>
              </a:solidFill>
            </a:rPr>
            <a:t>856,7</a:t>
          </a:r>
          <a:endParaRPr lang="ru-RU" sz="1200" b="1" kern="1200" dirty="0">
            <a:solidFill>
              <a:schemeClr val="bg1"/>
            </a:solidFill>
          </a:endParaRPr>
        </a:p>
      </dsp:txBody>
      <dsp:txXfrm>
        <a:off x="7443063" y="3213482"/>
        <a:ext cx="1171811" cy="157704"/>
      </dsp:txXfrm>
    </dsp:sp>
    <dsp:sp modelId="{A1D5195B-D61C-4E48-A947-3C2390C7018D}">
      <dsp:nvSpPr>
        <dsp:cNvPr id="0" name=""/>
        <dsp:cNvSpPr/>
      </dsp:nvSpPr>
      <dsp:spPr>
        <a:xfrm>
          <a:off x="0" y="3438325"/>
          <a:ext cx="647999" cy="199757"/>
        </a:xfrm>
        <a:prstGeom prst="snipRoundRect">
          <a:avLst/>
        </a:prstGeom>
        <a:gradFill rotWithShape="1">
          <a:gsLst>
            <a:gs pos="0">
              <a:schemeClr val="accent6">
                <a:tint val="10000"/>
                <a:satMod val="300000"/>
              </a:schemeClr>
            </a:gs>
            <a:gs pos="34000">
              <a:schemeClr val="accent6">
                <a:tint val="13500"/>
                <a:satMod val="250000"/>
              </a:schemeClr>
            </a:gs>
            <a:gs pos="100000">
              <a:schemeClr val="accent6">
                <a:tint val="60000"/>
                <a:satMod val="200000"/>
              </a:schemeClr>
            </a:gs>
          </a:gsLst>
          <a:path path="circle">
            <a:fillToRect l="110000" t="250000" r="110000" b="40000"/>
          </a:path>
        </a:gradFill>
        <a:ln w="9525" cap="flat" cmpd="sng" algn="ctr">
          <a:solidFill>
            <a:schemeClr val="accent6">
              <a:satMod val="120000"/>
            </a:schemeClr>
          </a:solidFill>
          <a:prstDash val="solid"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lvl="0" algn="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i="0" u="none" kern="1200" dirty="0" smtClean="0">
              <a:solidFill>
                <a:schemeClr val="bg1"/>
              </a:solidFill>
            </a:rPr>
            <a:t>0,3%</a:t>
          </a:r>
          <a:endParaRPr lang="ru-RU" sz="1200" b="1" kern="1200" dirty="0">
            <a:solidFill>
              <a:schemeClr val="bg1"/>
            </a:solidFill>
          </a:endParaRPr>
        </a:p>
      </dsp:txBody>
      <dsp:txXfrm>
        <a:off x="9751" y="3448076"/>
        <a:ext cx="621601" cy="190006"/>
      </dsp:txXfrm>
    </dsp:sp>
    <dsp:sp modelId="{93EBB21F-6B5D-46C9-B23A-2DA88FFBB249}">
      <dsp:nvSpPr>
        <dsp:cNvPr id="0" name=""/>
        <dsp:cNvSpPr/>
      </dsp:nvSpPr>
      <dsp:spPr>
        <a:xfrm>
          <a:off x="720082" y="3433112"/>
          <a:ext cx="4932001" cy="165798"/>
        </a:xfrm>
        <a:prstGeom prst="snipRoundRect">
          <a:avLst/>
        </a:prstGeom>
        <a:gradFill rotWithShape="1">
          <a:gsLst>
            <a:gs pos="0">
              <a:schemeClr val="accent4">
                <a:tint val="10000"/>
                <a:satMod val="300000"/>
              </a:schemeClr>
            </a:gs>
            <a:gs pos="34000">
              <a:schemeClr val="accent4">
                <a:tint val="13500"/>
                <a:satMod val="250000"/>
              </a:schemeClr>
            </a:gs>
            <a:gs pos="100000">
              <a:schemeClr val="accent4">
                <a:tint val="60000"/>
                <a:satMod val="200000"/>
              </a:schemeClr>
            </a:gs>
          </a:gsLst>
          <a:path path="circle">
            <a:fillToRect l="110000" t="250000" r="110000" b="40000"/>
          </a:path>
        </a:gradFill>
        <a:ln w="9525" cap="flat" cmpd="sng" algn="ctr">
          <a:solidFill>
            <a:schemeClr val="accent4">
              <a:satMod val="120000"/>
            </a:schemeClr>
          </a:solidFill>
          <a:prstDash val="solid"/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i="0" u="none" kern="1200" dirty="0" smtClean="0">
              <a:solidFill>
                <a:schemeClr val="bg1"/>
              </a:solidFill>
            </a:rPr>
            <a:t>Цифровое развитие</a:t>
          </a:r>
          <a:endParaRPr lang="ru-RU" sz="1200" b="1" kern="1200" dirty="0">
            <a:solidFill>
              <a:schemeClr val="bg1"/>
            </a:solidFill>
          </a:endParaRPr>
        </a:p>
      </dsp:txBody>
      <dsp:txXfrm>
        <a:off x="728176" y="3441206"/>
        <a:ext cx="4910090" cy="157704"/>
      </dsp:txXfrm>
    </dsp:sp>
    <dsp:sp modelId="{7F92567F-B182-4E63-8CEE-62CBFEC03453}">
      <dsp:nvSpPr>
        <dsp:cNvPr id="0" name=""/>
        <dsp:cNvSpPr/>
      </dsp:nvSpPr>
      <dsp:spPr>
        <a:xfrm>
          <a:off x="7452000" y="3433112"/>
          <a:ext cx="1187999" cy="165798"/>
        </a:xfrm>
        <a:prstGeom prst="round2SameRect">
          <a:avLst/>
        </a:prstGeom>
        <a:gradFill rotWithShape="1">
          <a:gsLst>
            <a:gs pos="0">
              <a:schemeClr val="accent6">
                <a:tint val="10000"/>
                <a:satMod val="300000"/>
              </a:schemeClr>
            </a:gs>
            <a:gs pos="34000">
              <a:schemeClr val="accent6">
                <a:tint val="13500"/>
                <a:satMod val="250000"/>
              </a:schemeClr>
            </a:gs>
            <a:gs pos="100000">
              <a:schemeClr val="accent6">
                <a:tint val="60000"/>
                <a:satMod val="200000"/>
              </a:schemeClr>
            </a:gs>
          </a:gsLst>
          <a:path path="circle">
            <a:fillToRect l="110000" t="250000" r="110000" b="40000"/>
          </a:path>
        </a:gradFill>
        <a:ln w="9525" cap="flat" cmpd="sng" algn="ctr">
          <a:solidFill>
            <a:schemeClr val="accent6">
              <a:satMod val="120000"/>
            </a:schemeClr>
          </a:solidFill>
          <a:prstDash val="solid"/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lvl="0" algn="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i="0" u="none" kern="1200" smtClean="0">
              <a:solidFill>
                <a:schemeClr val="bg1"/>
              </a:solidFill>
            </a:rPr>
            <a:t>9 </a:t>
          </a:r>
          <a:r>
            <a:rPr lang="ru-RU" sz="1200" b="1" i="0" u="none" kern="1200" dirty="0" smtClean="0">
              <a:solidFill>
                <a:schemeClr val="bg1"/>
              </a:solidFill>
            </a:rPr>
            <a:t>510,1</a:t>
          </a:r>
          <a:endParaRPr lang="ru-RU" sz="1200" b="1" kern="1200" dirty="0">
            <a:solidFill>
              <a:schemeClr val="bg1"/>
            </a:solidFill>
          </a:endParaRPr>
        </a:p>
      </dsp:txBody>
      <dsp:txXfrm>
        <a:off x="7460094" y="3441206"/>
        <a:ext cx="1171811" cy="157704"/>
      </dsp:txXfrm>
    </dsp:sp>
    <dsp:sp modelId="{F7A41043-0812-4069-A63B-9062B9546CED}">
      <dsp:nvSpPr>
        <dsp:cNvPr id="0" name=""/>
        <dsp:cNvSpPr/>
      </dsp:nvSpPr>
      <dsp:spPr>
        <a:xfrm>
          <a:off x="0" y="3666049"/>
          <a:ext cx="647999" cy="199757"/>
        </a:xfrm>
        <a:prstGeom prst="snipRoundRect">
          <a:avLst/>
        </a:prstGeom>
        <a:gradFill rotWithShape="1">
          <a:gsLst>
            <a:gs pos="0">
              <a:schemeClr val="accent6">
                <a:tint val="10000"/>
                <a:satMod val="300000"/>
              </a:schemeClr>
            </a:gs>
            <a:gs pos="34000">
              <a:schemeClr val="accent6">
                <a:tint val="13500"/>
                <a:satMod val="250000"/>
              </a:schemeClr>
            </a:gs>
            <a:gs pos="100000">
              <a:schemeClr val="accent6">
                <a:tint val="60000"/>
                <a:satMod val="200000"/>
              </a:schemeClr>
            </a:gs>
          </a:gsLst>
          <a:path path="circle">
            <a:fillToRect l="110000" t="250000" r="110000" b="40000"/>
          </a:path>
        </a:gradFill>
        <a:ln w="9525" cap="flat" cmpd="sng" algn="ctr">
          <a:solidFill>
            <a:schemeClr val="accent6">
              <a:satMod val="120000"/>
            </a:schemeClr>
          </a:solidFill>
          <a:prstDash val="solid"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lvl="0" algn="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i="0" u="none" kern="1200" dirty="0" smtClean="0">
              <a:solidFill>
                <a:schemeClr val="bg1"/>
              </a:solidFill>
            </a:rPr>
            <a:t>0,2%</a:t>
          </a:r>
          <a:endParaRPr lang="ru-RU" sz="1200" b="1" kern="1200" dirty="0">
            <a:solidFill>
              <a:schemeClr val="bg1"/>
            </a:solidFill>
          </a:endParaRPr>
        </a:p>
      </dsp:txBody>
      <dsp:txXfrm>
        <a:off x="9751" y="3675800"/>
        <a:ext cx="621601" cy="190006"/>
      </dsp:txXfrm>
    </dsp:sp>
    <dsp:sp modelId="{8B6DA3BC-1BAC-4140-8358-DDDA9FF313E5}">
      <dsp:nvSpPr>
        <dsp:cNvPr id="0" name=""/>
        <dsp:cNvSpPr/>
      </dsp:nvSpPr>
      <dsp:spPr>
        <a:xfrm>
          <a:off x="720082" y="3660835"/>
          <a:ext cx="4824000" cy="165798"/>
        </a:xfrm>
        <a:prstGeom prst="snipRoundRect">
          <a:avLst/>
        </a:prstGeom>
        <a:gradFill rotWithShape="1">
          <a:gsLst>
            <a:gs pos="0">
              <a:schemeClr val="accent4">
                <a:tint val="10000"/>
                <a:satMod val="300000"/>
              </a:schemeClr>
            </a:gs>
            <a:gs pos="34000">
              <a:schemeClr val="accent4">
                <a:tint val="13500"/>
                <a:satMod val="250000"/>
              </a:schemeClr>
            </a:gs>
            <a:gs pos="100000">
              <a:schemeClr val="accent4">
                <a:tint val="60000"/>
                <a:satMod val="200000"/>
              </a:schemeClr>
            </a:gs>
          </a:gsLst>
          <a:path path="circle">
            <a:fillToRect l="110000" t="250000" r="110000" b="40000"/>
          </a:path>
        </a:gradFill>
        <a:ln w="9525" cap="flat" cmpd="sng" algn="ctr">
          <a:solidFill>
            <a:schemeClr val="accent4">
              <a:satMod val="120000"/>
            </a:schemeClr>
          </a:solidFill>
          <a:prstDash val="solid"/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i="0" u="none" kern="1200" dirty="0" smtClean="0">
              <a:solidFill>
                <a:schemeClr val="bg1"/>
              </a:solidFill>
            </a:rPr>
            <a:t>Экологическая безопасность</a:t>
          </a:r>
          <a:endParaRPr lang="ru-RU" sz="1200" b="1" kern="1200" dirty="0">
            <a:solidFill>
              <a:schemeClr val="bg1"/>
            </a:solidFill>
          </a:endParaRPr>
        </a:p>
      </dsp:txBody>
      <dsp:txXfrm>
        <a:off x="728176" y="3668929"/>
        <a:ext cx="4802089" cy="157704"/>
      </dsp:txXfrm>
    </dsp:sp>
    <dsp:sp modelId="{FA62CDB5-1B61-48A4-8586-A19A695A52CA}">
      <dsp:nvSpPr>
        <dsp:cNvPr id="0" name=""/>
        <dsp:cNvSpPr/>
      </dsp:nvSpPr>
      <dsp:spPr>
        <a:xfrm>
          <a:off x="7452000" y="3660835"/>
          <a:ext cx="1187999" cy="165798"/>
        </a:xfrm>
        <a:prstGeom prst="round2SameRect">
          <a:avLst/>
        </a:prstGeom>
        <a:gradFill rotWithShape="1">
          <a:gsLst>
            <a:gs pos="0">
              <a:schemeClr val="accent6">
                <a:tint val="10000"/>
                <a:satMod val="300000"/>
              </a:schemeClr>
            </a:gs>
            <a:gs pos="34000">
              <a:schemeClr val="accent6">
                <a:tint val="13500"/>
                <a:satMod val="250000"/>
              </a:schemeClr>
            </a:gs>
            <a:gs pos="100000">
              <a:schemeClr val="accent6">
                <a:tint val="60000"/>
                <a:satMod val="200000"/>
              </a:schemeClr>
            </a:gs>
          </a:gsLst>
          <a:path path="circle">
            <a:fillToRect l="110000" t="250000" r="110000" b="40000"/>
          </a:path>
        </a:gradFill>
        <a:ln w="9525" cap="flat" cmpd="sng" algn="ctr">
          <a:solidFill>
            <a:schemeClr val="accent6">
              <a:satMod val="120000"/>
            </a:schemeClr>
          </a:solidFill>
          <a:prstDash val="solid"/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lvl="0" algn="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i="0" u="none" kern="1200" smtClean="0">
              <a:solidFill>
                <a:schemeClr val="bg1"/>
              </a:solidFill>
            </a:rPr>
            <a:t>7 </a:t>
          </a:r>
          <a:r>
            <a:rPr lang="ru-RU" sz="1200" b="1" i="0" u="none" kern="1200" dirty="0" smtClean="0">
              <a:solidFill>
                <a:schemeClr val="bg1"/>
              </a:solidFill>
            </a:rPr>
            <a:t>301,1</a:t>
          </a:r>
          <a:endParaRPr lang="ru-RU" sz="1200" b="1" kern="1200" dirty="0">
            <a:solidFill>
              <a:schemeClr val="bg1"/>
            </a:solidFill>
          </a:endParaRPr>
        </a:p>
      </dsp:txBody>
      <dsp:txXfrm>
        <a:off x="7460094" y="3668929"/>
        <a:ext cx="1171811" cy="157704"/>
      </dsp:txXfrm>
    </dsp:sp>
    <dsp:sp modelId="{D5D88109-17EC-4096-9242-20C36AD0ACBE}">
      <dsp:nvSpPr>
        <dsp:cNvPr id="0" name=""/>
        <dsp:cNvSpPr/>
      </dsp:nvSpPr>
      <dsp:spPr>
        <a:xfrm>
          <a:off x="0" y="3893773"/>
          <a:ext cx="647999" cy="199757"/>
        </a:xfrm>
        <a:prstGeom prst="snipRoundRect">
          <a:avLst/>
        </a:prstGeom>
        <a:gradFill rotWithShape="1">
          <a:gsLst>
            <a:gs pos="0">
              <a:schemeClr val="accent6">
                <a:tint val="10000"/>
                <a:satMod val="300000"/>
              </a:schemeClr>
            </a:gs>
            <a:gs pos="34000">
              <a:schemeClr val="accent6">
                <a:tint val="13500"/>
                <a:satMod val="250000"/>
              </a:schemeClr>
            </a:gs>
            <a:gs pos="100000">
              <a:schemeClr val="accent6">
                <a:tint val="60000"/>
                <a:satMod val="200000"/>
              </a:schemeClr>
            </a:gs>
          </a:gsLst>
          <a:path path="circle">
            <a:fillToRect l="110000" t="250000" r="110000" b="40000"/>
          </a:path>
        </a:gradFill>
        <a:ln w="9525" cap="flat" cmpd="sng" algn="ctr">
          <a:solidFill>
            <a:schemeClr val="accent6">
              <a:satMod val="120000"/>
            </a:schemeClr>
          </a:solidFill>
          <a:prstDash val="solid"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lvl="0" algn="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i="0" u="none" kern="1200" dirty="0" smtClean="0">
              <a:solidFill>
                <a:schemeClr val="bg1"/>
              </a:solidFill>
            </a:rPr>
            <a:t>0,1%</a:t>
          </a:r>
          <a:endParaRPr lang="ru-RU" sz="1200" b="1" kern="1200" dirty="0">
            <a:solidFill>
              <a:schemeClr val="bg1"/>
            </a:solidFill>
          </a:endParaRPr>
        </a:p>
      </dsp:txBody>
      <dsp:txXfrm>
        <a:off x="9751" y="3903524"/>
        <a:ext cx="621601" cy="190006"/>
      </dsp:txXfrm>
    </dsp:sp>
    <dsp:sp modelId="{71E00657-852E-48E9-A410-C39912311541}">
      <dsp:nvSpPr>
        <dsp:cNvPr id="0" name=""/>
        <dsp:cNvSpPr/>
      </dsp:nvSpPr>
      <dsp:spPr>
        <a:xfrm>
          <a:off x="720082" y="3888559"/>
          <a:ext cx="4824000" cy="165798"/>
        </a:xfrm>
        <a:prstGeom prst="snipRoundRect">
          <a:avLst/>
        </a:prstGeom>
        <a:gradFill rotWithShape="1">
          <a:gsLst>
            <a:gs pos="0">
              <a:schemeClr val="accent4">
                <a:tint val="10000"/>
                <a:satMod val="300000"/>
              </a:schemeClr>
            </a:gs>
            <a:gs pos="34000">
              <a:schemeClr val="accent4">
                <a:tint val="13500"/>
                <a:satMod val="250000"/>
              </a:schemeClr>
            </a:gs>
            <a:gs pos="100000">
              <a:schemeClr val="accent4">
                <a:tint val="60000"/>
                <a:satMod val="200000"/>
              </a:schemeClr>
            </a:gs>
          </a:gsLst>
          <a:path path="circle">
            <a:fillToRect l="110000" t="250000" r="110000" b="40000"/>
          </a:path>
        </a:gradFill>
        <a:ln w="9525" cap="flat" cmpd="sng" algn="ctr">
          <a:solidFill>
            <a:schemeClr val="accent4">
              <a:satMod val="120000"/>
            </a:schemeClr>
          </a:solidFill>
          <a:prstDash val="solid"/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i="0" u="none" kern="1200" dirty="0" smtClean="0">
              <a:solidFill>
                <a:schemeClr val="bg1"/>
              </a:solidFill>
            </a:rPr>
            <a:t>Профилактика правонарушений</a:t>
          </a:r>
          <a:endParaRPr lang="ru-RU" sz="1200" b="1" kern="1200" dirty="0">
            <a:solidFill>
              <a:schemeClr val="bg1"/>
            </a:solidFill>
          </a:endParaRPr>
        </a:p>
      </dsp:txBody>
      <dsp:txXfrm>
        <a:off x="728176" y="3896653"/>
        <a:ext cx="4802089" cy="157704"/>
      </dsp:txXfrm>
    </dsp:sp>
    <dsp:sp modelId="{DA8CF9E8-6C63-456B-BFB8-8EE1E453DB5C}">
      <dsp:nvSpPr>
        <dsp:cNvPr id="0" name=""/>
        <dsp:cNvSpPr/>
      </dsp:nvSpPr>
      <dsp:spPr>
        <a:xfrm>
          <a:off x="7452000" y="3888559"/>
          <a:ext cx="1187999" cy="165798"/>
        </a:xfrm>
        <a:prstGeom prst="round2SameRect">
          <a:avLst/>
        </a:prstGeom>
        <a:gradFill rotWithShape="1">
          <a:gsLst>
            <a:gs pos="0">
              <a:schemeClr val="accent6">
                <a:tint val="10000"/>
                <a:satMod val="300000"/>
              </a:schemeClr>
            </a:gs>
            <a:gs pos="34000">
              <a:schemeClr val="accent6">
                <a:tint val="13500"/>
                <a:satMod val="250000"/>
              </a:schemeClr>
            </a:gs>
            <a:gs pos="100000">
              <a:schemeClr val="accent6">
                <a:tint val="60000"/>
                <a:satMod val="200000"/>
              </a:schemeClr>
            </a:gs>
          </a:gsLst>
          <a:path path="circle">
            <a:fillToRect l="110000" t="250000" r="110000" b="40000"/>
          </a:path>
        </a:gradFill>
        <a:ln w="9525" cap="flat" cmpd="sng" algn="ctr">
          <a:solidFill>
            <a:schemeClr val="accent6">
              <a:satMod val="120000"/>
            </a:schemeClr>
          </a:solidFill>
          <a:prstDash val="solid"/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lvl="0" algn="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i="0" u="none" kern="1200" dirty="0" smtClean="0">
              <a:solidFill>
                <a:schemeClr val="bg1"/>
              </a:solidFill>
            </a:rPr>
            <a:t>3 650,8</a:t>
          </a:r>
          <a:endParaRPr lang="ru-RU" sz="1200" b="1" kern="1200" dirty="0">
            <a:solidFill>
              <a:schemeClr val="bg1"/>
            </a:solidFill>
          </a:endParaRPr>
        </a:p>
      </dsp:txBody>
      <dsp:txXfrm>
        <a:off x="7460094" y="3896653"/>
        <a:ext cx="1171811" cy="157704"/>
      </dsp:txXfrm>
    </dsp:sp>
    <dsp:sp modelId="{55BD2FC7-6287-436E-ABF5-D91ABAD4F08B}">
      <dsp:nvSpPr>
        <dsp:cNvPr id="0" name=""/>
        <dsp:cNvSpPr/>
      </dsp:nvSpPr>
      <dsp:spPr>
        <a:xfrm>
          <a:off x="0" y="4121497"/>
          <a:ext cx="647999" cy="199757"/>
        </a:xfrm>
        <a:prstGeom prst="snipRoundRect">
          <a:avLst/>
        </a:prstGeom>
        <a:gradFill rotWithShape="1">
          <a:gsLst>
            <a:gs pos="0">
              <a:schemeClr val="accent6">
                <a:tint val="10000"/>
                <a:satMod val="300000"/>
              </a:schemeClr>
            </a:gs>
            <a:gs pos="34000">
              <a:schemeClr val="accent6">
                <a:tint val="13500"/>
                <a:satMod val="250000"/>
              </a:schemeClr>
            </a:gs>
            <a:gs pos="100000">
              <a:schemeClr val="accent6">
                <a:tint val="60000"/>
                <a:satMod val="200000"/>
              </a:schemeClr>
            </a:gs>
          </a:gsLst>
          <a:path path="circle">
            <a:fillToRect l="110000" t="250000" r="110000" b="40000"/>
          </a:path>
        </a:gradFill>
        <a:ln w="9525" cap="flat" cmpd="sng" algn="ctr">
          <a:solidFill>
            <a:schemeClr val="accent6">
              <a:satMod val="120000"/>
            </a:schemeClr>
          </a:solidFill>
          <a:prstDash val="solid"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lvl="0" algn="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i="0" u="none" kern="1200" dirty="0" smtClean="0">
              <a:solidFill>
                <a:schemeClr val="bg1"/>
              </a:solidFill>
            </a:rPr>
            <a:t>0,1%</a:t>
          </a:r>
          <a:endParaRPr lang="ru-RU" sz="1200" b="1" kern="1200" dirty="0">
            <a:solidFill>
              <a:schemeClr val="bg1"/>
            </a:solidFill>
          </a:endParaRPr>
        </a:p>
      </dsp:txBody>
      <dsp:txXfrm>
        <a:off x="9751" y="4131248"/>
        <a:ext cx="621601" cy="190006"/>
      </dsp:txXfrm>
    </dsp:sp>
    <dsp:sp modelId="{92569325-BB76-45CA-A402-4B4E3851E329}">
      <dsp:nvSpPr>
        <dsp:cNvPr id="0" name=""/>
        <dsp:cNvSpPr/>
      </dsp:nvSpPr>
      <dsp:spPr>
        <a:xfrm>
          <a:off x="720082" y="4116283"/>
          <a:ext cx="4788001" cy="165798"/>
        </a:xfrm>
        <a:prstGeom prst="snipRoundRect">
          <a:avLst/>
        </a:prstGeom>
        <a:gradFill rotWithShape="1">
          <a:gsLst>
            <a:gs pos="0">
              <a:schemeClr val="accent4">
                <a:tint val="10000"/>
                <a:satMod val="300000"/>
              </a:schemeClr>
            </a:gs>
            <a:gs pos="34000">
              <a:schemeClr val="accent4">
                <a:tint val="13500"/>
                <a:satMod val="250000"/>
              </a:schemeClr>
            </a:gs>
            <a:gs pos="100000">
              <a:schemeClr val="accent4">
                <a:tint val="60000"/>
                <a:satMod val="200000"/>
              </a:schemeClr>
            </a:gs>
          </a:gsLst>
          <a:path path="circle">
            <a:fillToRect l="110000" t="250000" r="110000" b="40000"/>
          </a:path>
        </a:gradFill>
        <a:ln w="9525" cap="flat" cmpd="sng" algn="ctr">
          <a:solidFill>
            <a:schemeClr val="accent4">
              <a:satMod val="120000"/>
            </a:schemeClr>
          </a:solidFill>
          <a:prstDash val="solid"/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i="0" u="none" kern="1200" dirty="0" smtClean="0">
              <a:solidFill>
                <a:schemeClr val="bg1"/>
              </a:solidFill>
            </a:rPr>
            <a:t>Развитие экономического потенциала</a:t>
          </a:r>
          <a:endParaRPr lang="ru-RU" sz="1200" b="1" kern="1200" dirty="0">
            <a:solidFill>
              <a:schemeClr val="bg1"/>
            </a:solidFill>
          </a:endParaRPr>
        </a:p>
      </dsp:txBody>
      <dsp:txXfrm>
        <a:off x="728176" y="4124377"/>
        <a:ext cx="4766090" cy="157704"/>
      </dsp:txXfrm>
    </dsp:sp>
    <dsp:sp modelId="{753EE99D-3463-4F5A-AF63-E0BFF4272333}">
      <dsp:nvSpPr>
        <dsp:cNvPr id="0" name=""/>
        <dsp:cNvSpPr/>
      </dsp:nvSpPr>
      <dsp:spPr>
        <a:xfrm>
          <a:off x="7452000" y="4116283"/>
          <a:ext cx="1187999" cy="165798"/>
        </a:xfrm>
        <a:prstGeom prst="round2SameRect">
          <a:avLst/>
        </a:prstGeom>
        <a:gradFill rotWithShape="1">
          <a:gsLst>
            <a:gs pos="0">
              <a:schemeClr val="accent6">
                <a:tint val="10000"/>
                <a:satMod val="300000"/>
              </a:schemeClr>
            </a:gs>
            <a:gs pos="34000">
              <a:schemeClr val="accent6">
                <a:tint val="13500"/>
                <a:satMod val="250000"/>
              </a:schemeClr>
            </a:gs>
            <a:gs pos="100000">
              <a:schemeClr val="accent6">
                <a:tint val="60000"/>
                <a:satMod val="200000"/>
              </a:schemeClr>
            </a:gs>
          </a:gsLst>
          <a:path path="circle">
            <a:fillToRect l="110000" t="250000" r="110000" b="40000"/>
          </a:path>
        </a:gradFill>
        <a:ln w="9525" cap="flat" cmpd="sng" algn="ctr">
          <a:solidFill>
            <a:schemeClr val="accent6">
              <a:satMod val="120000"/>
            </a:schemeClr>
          </a:solidFill>
          <a:prstDash val="solid"/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lvl="0" algn="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i="0" u="none" kern="1200" smtClean="0">
              <a:solidFill>
                <a:schemeClr val="bg1"/>
              </a:solidFill>
            </a:rPr>
            <a:t>3 </a:t>
          </a:r>
          <a:r>
            <a:rPr lang="ru-RU" sz="1200" b="1" i="0" u="none" kern="1200" dirty="0" smtClean="0">
              <a:solidFill>
                <a:schemeClr val="bg1"/>
              </a:solidFill>
            </a:rPr>
            <a:t>280,1</a:t>
          </a:r>
          <a:endParaRPr lang="ru-RU" sz="1200" b="1" kern="1200" dirty="0">
            <a:solidFill>
              <a:schemeClr val="bg1"/>
            </a:solidFill>
          </a:endParaRPr>
        </a:p>
      </dsp:txBody>
      <dsp:txXfrm>
        <a:off x="7460094" y="4124377"/>
        <a:ext cx="1171811" cy="157704"/>
      </dsp:txXfrm>
    </dsp:sp>
    <dsp:sp modelId="{35302A0D-90DC-4B7F-A377-93D9870F2477}">
      <dsp:nvSpPr>
        <dsp:cNvPr id="0" name=""/>
        <dsp:cNvSpPr/>
      </dsp:nvSpPr>
      <dsp:spPr>
        <a:xfrm>
          <a:off x="0" y="4349221"/>
          <a:ext cx="647999" cy="199757"/>
        </a:xfrm>
        <a:prstGeom prst="snipRoundRect">
          <a:avLst/>
        </a:prstGeom>
        <a:gradFill rotWithShape="1">
          <a:gsLst>
            <a:gs pos="0">
              <a:schemeClr val="accent6">
                <a:tint val="10000"/>
                <a:satMod val="300000"/>
              </a:schemeClr>
            </a:gs>
            <a:gs pos="34000">
              <a:schemeClr val="accent6">
                <a:tint val="13500"/>
                <a:satMod val="250000"/>
              </a:schemeClr>
            </a:gs>
            <a:gs pos="100000">
              <a:schemeClr val="accent6">
                <a:tint val="60000"/>
                <a:satMod val="200000"/>
              </a:schemeClr>
            </a:gs>
          </a:gsLst>
          <a:path path="circle">
            <a:fillToRect l="110000" t="250000" r="110000" b="40000"/>
          </a:path>
        </a:gradFill>
        <a:ln w="9525" cap="flat" cmpd="sng" algn="ctr">
          <a:solidFill>
            <a:schemeClr val="accent6">
              <a:satMod val="120000"/>
            </a:schemeClr>
          </a:solidFill>
          <a:prstDash val="solid"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lvl="0" algn="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i="0" u="none" kern="1200" dirty="0" smtClean="0">
              <a:solidFill>
                <a:schemeClr val="bg1"/>
              </a:solidFill>
            </a:rPr>
            <a:t>&lt;</a:t>
          </a:r>
          <a:r>
            <a:rPr lang="ru-RU" sz="1200" b="1" i="0" u="none" kern="1200" dirty="0" smtClean="0">
              <a:solidFill>
                <a:schemeClr val="bg1"/>
              </a:solidFill>
            </a:rPr>
            <a:t>0,1%</a:t>
          </a:r>
          <a:endParaRPr lang="ru-RU" sz="1200" b="1" kern="1200" dirty="0">
            <a:solidFill>
              <a:schemeClr val="bg1"/>
            </a:solidFill>
          </a:endParaRPr>
        </a:p>
      </dsp:txBody>
      <dsp:txXfrm>
        <a:off x="9751" y="4358972"/>
        <a:ext cx="621601" cy="190006"/>
      </dsp:txXfrm>
    </dsp:sp>
    <dsp:sp modelId="{F19BEEEE-2454-4495-9C0E-8A451BFC937E}">
      <dsp:nvSpPr>
        <dsp:cNvPr id="0" name=""/>
        <dsp:cNvSpPr/>
      </dsp:nvSpPr>
      <dsp:spPr>
        <a:xfrm>
          <a:off x="720082" y="4344007"/>
          <a:ext cx="4788001" cy="165798"/>
        </a:xfrm>
        <a:prstGeom prst="snipRoundRect">
          <a:avLst/>
        </a:prstGeom>
        <a:gradFill rotWithShape="1">
          <a:gsLst>
            <a:gs pos="0">
              <a:schemeClr val="accent4">
                <a:tint val="10000"/>
                <a:satMod val="300000"/>
              </a:schemeClr>
            </a:gs>
            <a:gs pos="34000">
              <a:schemeClr val="accent4">
                <a:tint val="13500"/>
                <a:satMod val="250000"/>
              </a:schemeClr>
            </a:gs>
            <a:gs pos="100000">
              <a:schemeClr val="accent4">
                <a:tint val="60000"/>
                <a:satMod val="200000"/>
              </a:schemeClr>
            </a:gs>
          </a:gsLst>
          <a:path path="circle">
            <a:fillToRect l="110000" t="250000" r="110000" b="40000"/>
          </a:path>
        </a:gradFill>
        <a:ln w="9525" cap="flat" cmpd="sng" algn="ctr">
          <a:solidFill>
            <a:schemeClr val="accent4">
              <a:satMod val="120000"/>
            </a:schemeClr>
          </a:solidFill>
          <a:prstDash val="solid"/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i="0" u="none" kern="1200" dirty="0" smtClean="0">
              <a:solidFill>
                <a:schemeClr val="bg1"/>
              </a:solidFill>
            </a:rPr>
            <a:t>Устойчивое развитие коренных народов Севера</a:t>
          </a:r>
          <a:endParaRPr lang="ru-RU" sz="1200" b="1" kern="1200" dirty="0">
            <a:solidFill>
              <a:schemeClr val="bg1"/>
            </a:solidFill>
          </a:endParaRPr>
        </a:p>
      </dsp:txBody>
      <dsp:txXfrm>
        <a:off x="728176" y="4352101"/>
        <a:ext cx="4766090" cy="157704"/>
      </dsp:txXfrm>
    </dsp:sp>
    <dsp:sp modelId="{4ACA3BD1-9982-465B-B348-CC29FEA1F777}">
      <dsp:nvSpPr>
        <dsp:cNvPr id="0" name=""/>
        <dsp:cNvSpPr/>
      </dsp:nvSpPr>
      <dsp:spPr>
        <a:xfrm>
          <a:off x="7452000" y="4344007"/>
          <a:ext cx="1187999" cy="165798"/>
        </a:xfrm>
        <a:prstGeom prst="round2SameRect">
          <a:avLst/>
        </a:prstGeom>
        <a:gradFill rotWithShape="1">
          <a:gsLst>
            <a:gs pos="0">
              <a:schemeClr val="accent6">
                <a:tint val="10000"/>
                <a:satMod val="300000"/>
              </a:schemeClr>
            </a:gs>
            <a:gs pos="34000">
              <a:schemeClr val="accent6">
                <a:tint val="13500"/>
                <a:satMod val="250000"/>
              </a:schemeClr>
            </a:gs>
            <a:gs pos="100000">
              <a:schemeClr val="accent6">
                <a:tint val="60000"/>
                <a:satMod val="200000"/>
              </a:schemeClr>
            </a:gs>
          </a:gsLst>
          <a:path path="circle">
            <a:fillToRect l="110000" t="250000" r="110000" b="40000"/>
          </a:path>
        </a:gradFill>
        <a:ln w="9525" cap="flat" cmpd="sng" algn="ctr">
          <a:solidFill>
            <a:schemeClr val="accent6">
              <a:satMod val="120000"/>
            </a:schemeClr>
          </a:solidFill>
          <a:prstDash val="solid"/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lvl="0" algn="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i="0" u="none" kern="1200" smtClean="0">
              <a:solidFill>
                <a:schemeClr val="bg1"/>
              </a:solidFill>
            </a:rPr>
            <a:t>2 </a:t>
          </a:r>
          <a:r>
            <a:rPr lang="ru-RU" sz="1200" b="1" i="0" u="none" kern="1200" dirty="0" smtClean="0">
              <a:solidFill>
                <a:schemeClr val="bg1"/>
              </a:solidFill>
            </a:rPr>
            <a:t>120,7</a:t>
          </a:r>
          <a:endParaRPr lang="ru-RU" sz="1200" b="1" kern="1200" dirty="0">
            <a:solidFill>
              <a:schemeClr val="bg1"/>
            </a:solidFill>
          </a:endParaRPr>
        </a:p>
      </dsp:txBody>
      <dsp:txXfrm>
        <a:off x="7460094" y="4352101"/>
        <a:ext cx="1171811" cy="157704"/>
      </dsp:txXfrm>
    </dsp:sp>
    <dsp:sp modelId="{2502D88B-EE3F-4C67-9FE2-D7581A2790C4}">
      <dsp:nvSpPr>
        <dsp:cNvPr id="0" name=""/>
        <dsp:cNvSpPr/>
      </dsp:nvSpPr>
      <dsp:spPr>
        <a:xfrm>
          <a:off x="0" y="4555026"/>
          <a:ext cx="647999" cy="199757"/>
        </a:xfrm>
        <a:prstGeom prst="snipRoundRect">
          <a:avLst/>
        </a:prstGeom>
        <a:gradFill rotWithShape="1">
          <a:gsLst>
            <a:gs pos="0">
              <a:schemeClr val="accent6">
                <a:tint val="10000"/>
                <a:satMod val="300000"/>
              </a:schemeClr>
            </a:gs>
            <a:gs pos="34000">
              <a:schemeClr val="accent6">
                <a:tint val="13500"/>
                <a:satMod val="250000"/>
              </a:schemeClr>
            </a:gs>
            <a:gs pos="100000">
              <a:schemeClr val="accent6">
                <a:tint val="60000"/>
                <a:satMod val="200000"/>
              </a:schemeClr>
            </a:gs>
          </a:gsLst>
          <a:path path="circle">
            <a:fillToRect l="110000" t="250000" r="110000" b="40000"/>
          </a:path>
        </a:gradFill>
        <a:ln w="9525" cap="flat" cmpd="sng" algn="ctr">
          <a:solidFill>
            <a:schemeClr val="accent6">
              <a:satMod val="120000"/>
            </a:schemeClr>
          </a:solidFill>
          <a:prstDash val="solid"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lvl="0" algn="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i="0" u="none" kern="1200" dirty="0" smtClean="0">
              <a:solidFill>
                <a:schemeClr val="bg1"/>
              </a:solidFill>
            </a:rPr>
            <a:t>&lt;</a:t>
          </a:r>
          <a:r>
            <a:rPr lang="ru-RU" sz="1200" b="1" i="0" u="none" kern="1200" dirty="0" smtClean="0">
              <a:solidFill>
                <a:schemeClr val="bg1"/>
              </a:solidFill>
            </a:rPr>
            <a:t>0,1%</a:t>
          </a:r>
          <a:endParaRPr lang="ru-RU" sz="1200" b="1" kern="1200" dirty="0">
            <a:solidFill>
              <a:schemeClr val="bg1"/>
            </a:solidFill>
          </a:endParaRPr>
        </a:p>
      </dsp:txBody>
      <dsp:txXfrm>
        <a:off x="9751" y="4564777"/>
        <a:ext cx="621601" cy="190006"/>
      </dsp:txXfrm>
    </dsp:sp>
    <dsp:sp modelId="{F85D7ECB-BBE0-44E0-AB43-4ECD82FF5B8D}">
      <dsp:nvSpPr>
        <dsp:cNvPr id="0" name=""/>
        <dsp:cNvSpPr/>
      </dsp:nvSpPr>
      <dsp:spPr>
        <a:xfrm>
          <a:off x="720082" y="4571731"/>
          <a:ext cx="4788001" cy="165798"/>
        </a:xfrm>
        <a:prstGeom prst="snipRoundRect">
          <a:avLst/>
        </a:prstGeom>
        <a:gradFill rotWithShape="1">
          <a:gsLst>
            <a:gs pos="0">
              <a:schemeClr val="accent4">
                <a:tint val="10000"/>
                <a:satMod val="300000"/>
              </a:schemeClr>
            </a:gs>
            <a:gs pos="34000">
              <a:schemeClr val="accent4">
                <a:tint val="13500"/>
                <a:satMod val="250000"/>
              </a:schemeClr>
            </a:gs>
            <a:gs pos="100000">
              <a:schemeClr val="accent4">
                <a:tint val="60000"/>
                <a:satMod val="200000"/>
              </a:schemeClr>
            </a:gs>
          </a:gsLst>
          <a:path path="circle">
            <a:fillToRect l="110000" t="250000" r="110000" b="40000"/>
          </a:path>
        </a:gradFill>
        <a:ln w="9525" cap="flat" cmpd="sng" algn="ctr">
          <a:solidFill>
            <a:schemeClr val="accent4">
              <a:satMod val="120000"/>
            </a:schemeClr>
          </a:solidFill>
          <a:prstDash val="solid"/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i="0" u="none" kern="1200" dirty="0" smtClean="0">
              <a:solidFill>
                <a:schemeClr val="bg1"/>
              </a:solidFill>
            </a:rPr>
            <a:t>Укрепление </a:t>
          </a:r>
          <a:r>
            <a:rPr lang="ru-RU" sz="1200" b="1" i="0" u="none" kern="1200" dirty="0" err="1" smtClean="0">
              <a:solidFill>
                <a:schemeClr val="bg1"/>
              </a:solidFill>
            </a:rPr>
            <a:t>межнац</a:t>
          </a:r>
          <a:r>
            <a:rPr lang="ru-RU" sz="1200" b="1" i="0" u="none" kern="1200" dirty="0" smtClean="0">
              <a:solidFill>
                <a:schemeClr val="bg1"/>
              </a:solidFill>
            </a:rPr>
            <a:t>. согласия, профилактика экстремизма</a:t>
          </a:r>
          <a:endParaRPr lang="ru-RU" sz="1200" b="1" kern="1200" dirty="0">
            <a:solidFill>
              <a:schemeClr val="bg1"/>
            </a:solidFill>
          </a:endParaRPr>
        </a:p>
      </dsp:txBody>
      <dsp:txXfrm>
        <a:off x="728176" y="4579825"/>
        <a:ext cx="4766090" cy="157704"/>
      </dsp:txXfrm>
    </dsp:sp>
    <dsp:sp modelId="{1E27C3C0-A55D-4B4E-83D5-D7A49FD59F80}">
      <dsp:nvSpPr>
        <dsp:cNvPr id="0" name=""/>
        <dsp:cNvSpPr/>
      </dsp:nvSpPr>
      <dsp:spPr>
        <a:xfrm>
          <a:off x="7452000" y="4571731"/>
          <a:ext cx="1187999" cy="165798"/>
        </a:xfrm>
        <a:prstGeom prst="round2SameRect">
          <a:avLst/>
        </a:prstGeom>
        <a:gradFill rotWithShape="1">
          <a:gsLst>
            <a:gs pos="0">
              <a:schemeClr val="accent6">
                <a:tint val="10000"/>
                <a:satMod val="300000"/>
              </a:schemeClr>
            </a:gs>
            <a:gs pos="34000">
              <a:schemeClr val="accent6">
                <a:tint val="13500"/>
                <a:satMod val="250000"/>
              </a:schemeClr>
            </a:gs>
            <a:gs pos="100000">
              <a:schemeClr val="accent6">
                <a:tint val="60000"/>
                <a:satMod val="200000"/>
              </a:schemeClr>
            </a:gs>
          </a:gsLst>
          <a:path path="circle">
            <a:fillToRect l="110000" t="250000" r="110000" b="40000"/>
          </a:path>
        </a:gradFill>
        <a:ln w="9525" cap="flat" cmpd="sng" algn="ctr">
          <a:solidFill>
            <a:schemeClr val="accent6">
              <a:satMod val="120000"/>
            </a:schemeClr>
          </a:solidFill>
          <a:prstDash val="solid"/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lvl="0" algn="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i="0" u="none" kern="1200" smtClean="0">
              <a:solidFill>
                <a:schemeClr val="bg1"/>
              </a:solidFill>
            </a:rPr>
            <a:t>266,8</a:t>
          </a:r>
          <a:endParaRPr lang="ru-RU" sz="1200" b="1" kern="1200" dirty="0">
            <a:solidFill>
              <a:schemeClr val="bg1"/>
            </a:solidFill>
          </a:endParaRPr>
        </a:p>
      </dsp:txBody>
      <dsp:txXfrm>
        <a:off x="7460094" y="4579825"/>
        <a:ext cx="1171811" cy="157704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3BBE61-075A-4E21-937A-29B30D456A63}">
      <dsp:nvSpPr>
        <dsp:cNvPr id="0" name=""/>
        <dsp:cNvSpPr/>
      </dsp:nvSpPr>
      <dsp:spPr>
        <a:xfrm>
          <a:off x="0" y="45028"/>
          <a:ext cx="2801386" cy="936000"/>
        </a:xfrm>
        <a:prstGeom prst="round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0"/>
                <a:tint val="60000"/>
                <a:satMod val="160000"/>
              </a:schemeClr>
            </a:gs>
            <a:gs pos="46000">
              <a:schemeClr val="accent1">
                <a:alpha val="90000"/>
                <a:hueOff val="0"/>
                <a:satOff val="0"/>
                <a:lumOff val="0"/>
                <a:alphaOff val="0"/>
                <a:tint val="86000"/>
                <a:satMod val="16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0"/>
                <a:shade val="40000"/>
                <a:satMod val="160000"/>
              </a:schemeClr>
            </a:gs>
          </a:gsLst>
          <a:path path="circle">
            <a:fillToRect l="110000" t="250000" r="110000" b="40000"/>
          </a:path>
        </a:gra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3600000"/>
          </a:lightRig>
        </a:scene3d>
        <a:sp3d prstMaterial="plastic">
          <a:bevelT w="127000" h="38200" prst="relaxedInset"/>
          <a:contourClr>
            <a:schemeClr val="accent1">
              <a:alpha val="90000"/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2022 год  - 30 267,7 </a:t>
          </a:r>
        </a:p>
        <a:p>
          <a:pPr lvl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тыс. рублей</a:t>
          </a:r>
          <a:r>
            <a:rPr lang="ru-RU" sz="1800" b="1" kern="1200" dirty="0" smtClean="0"/>
            <a:t> </a:t>
          </a:r>
          <a:endParaRPr lang="ru-RU" sz="1800" b="1" kern="1200" dirty="0"/>
        </a:p>
      </dsp:txBody>
      <dsp:txXfrm>
        <a:off x="45692" y="90720"/>
        <a:ext cx="2710002" cy="844616"/>
      </dsp:txXfrm>
    </dsp:sp>
    <dsp:sp modelId="{5FAD5CF4-7189-4B18-A22E-B1821E86A3F8}">
      <dsp:nvSpPr>
        <dsp:cNvPr id="0" name=""/>
        <dsp:cNvSpPr/>
      </dsp:nvSpPr>
      <dsp:spPr>
        <a:xfrm>
          <a:off x="0" y="1125028"/>
          <a:ext cx="2801386" cy="936000"/>
        </a:xfrm>
        <a:prstGeom prst="round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20000"/>
                <a:tint val="60000"/>
                <a:satMod val="160000"/>
              </a:schemeClr>
            </a:gs>
            <a:gs pos="46000">
              <a:schemeClr val="accent1">
                <a:alpha val="90000"/>
                <a:hueOff val="0"/>
                <a:satOff val="0"/>
                <a:lumOff val="0"/>
                <a:alphaOff val="-20000"/>
                <a:tint val="86000"/>
                <a:satMod val="16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20000"/>
                <a:shade val="40000"/>
                <a:satMod val="160000"/>
              </a:schemeClr>
            </a:gs>
          </a:gsLst>
          <a:path path="circle">
            <a:fillToRect l="110000" t="250000" r="110000" b="40000"/>
          </a:path>
        </a:gra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3600000"/>
          </a:lightRig>
        </a:scene3d>
        <a:sp3d prstMaterial="plastic">
          <a:bevelT w="127000" h="38200" prst="relaxedInset"/>
          <a:contourClr>
            <a:schemeClr val="accent1">
              <a:alpha val="90000"/>
              <a:hueOff val="0"/>
              <a:satOff val="0"/>
              <a:lumOff val="0"/>
              <a:alphaOff val="-2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2022 год – 31 019,1 </a:t>
          </a:r>
        </a:p>
        <a:p>
          <a:pPr lvl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тыс. рублей</a:t>
          </a:r>
          <a:endParaRPr lang="ru-RU" sz="1200" b="1" kern="1200" dirty="0"/>
        </a:p>
      </dsp:txBody>
      <dsp:txXfrm>
        <a:off x="45692" y="1170720"/>
        <a:ext cx="2710002" cy="844616"/>
      </dsp:txXfrm>
    </dsp:sp>
    <dsp:sp modelId="{0A9F55A3-A7B5-48B4-B9CD-1E491A624CC7}">
      <dsp:nvSpPr>
        <dsp:cNvPr id="0" name=""/>
        <dsp:cNvSpPr/>
      </dsp:nvSpPr>
      <dsp:spPr>
        <a:xfrm>
          <a:off x="0" y="2061028"/>
          <a:ext cx="2801386" cy="828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44" tIns="17780" rIns="99568" bIns="1778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400" b="0" kern="1200" dirty="0" smtClean="0">
              <a:solidFill>
                <a:srgbClr val="635F7C"/>
              </a:solidFill>
            </a:rPr>
            <a:t>+ Условно утверждённые расходы – </a:t>
          </a:r>
          <a:br>
            <a:rPr lang="ru-RU" sz="1400" b="0" kern="1200" dirty="0" smtClean="0">
              <a:solidFill>
                <a:srgbClr val="635F7C"/>
              </a:solidFill>
            </a:rPr>
          </a:br>
          <a:r>
            <a:rPr lang="ru-RU" sz="1400" b="0" kern="1200" dirty="0" smtClean="0">
              <a:solidFill>
                <a:srgbClr val="635F7C"/>
              </a:solidFill>
            </a:rPr>
            <a:t>44 295,9 </a:t>
          </a:r>
          <a:r>
            <a:rPr lang="ru-RU" sz="1200" b="0" kern="1200" dirty="0" smtClean="0">
              <a:solidFill>
                <a:srgbClr val="635F7C"/>
              </a:solidFill>
            </a:rPr>
            <a:t>тыс. рублей</a:t>
          </a:r>
          <a:endParaRPr lang="ru-RU" sz="1200" b="0" kern="1200" dirty="0">
            <a:solidFill>
              <a:srgbClr val="635F7C"/>
            </a:solidFill>
          </a:endParaRPr>
        </a:p>
      </dsp:txBody>
      <dsp:txXfrm>
        <a:off x="0" y="2061028"/>
        <a:ext cx="2801386" cy="828000"/>
      </dsp:txXfrm>
    </dsp:sp>
    <dsp:sp modelId="{4D17B282-EF2B-4D2D-A841-A7957D17B341}">
      <dsp:nvSpPr>
        <dsp:cNvPr id="0" name=""/>
        <dsp:cNvSpPr/>
      </dsp:nvSpPr>
      <dsp:spPr>
        <a:xfrm>
          <a:off x="0" y="2897854"/>
          <a:ext cx="2801386" cy="936000"/>
        </a:xfrm>
        <a:prstGeom prst="round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40000"/>
                <a:tint val="60000"/>
                <a:satMod val="160000"/>
              </a:schemeClr>
            </a:gs>
            <a:gs pos="46000">
              <a:schemeClr val="accent1">
                <a:alpha val="90000"/>
                <a:hueOff val="0"/>
                <a:satOff val="0"/>
                <a:lumOff val="0"/>
                <a:alphaOff val="-40000"/>
                <a:tint val="86000"/>
                <a:satMod val="16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40000"/>
                <a:shade val="40000"/>
                <a:satMod val="160000"/>
              </a:schemeClr>
            </a:gs>
          </a:gsLst>
          <a:path path="circle">
            <a:fillToRect l="110000" t="250000" r="110000" b="40000"/>
          </a:path>
        </a:gra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3600000"/>
          </a:lightRig>
        </a:scene3d>
        <a:sp3d prstMaterial="plastic">
          <a:bevelT w="127000" h="38200" prst="relaxedInset"/>
          <a:contourClr>
            <a:schemeClr val="accent1">
              <a:alpha val="90000"/>
              <a:hueOff val="0"/>
              <a:satOff val="0"/>
              <a:lumOff val="0"/>
              <a:alphaOff val="-4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2023 год – 31 247,4 </a:t>
          </a:r>
        </a:p>
        <a:p>
          <a:pPr lvl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тыс. рублей</a:t>
          </a:r>
          <a:endParaRPr lang="ru-RU" sz="1200" b="1" kern="1200" dirty="0"/>
        </a:p>
      </dsp:txBody>
      <dsp:txXfrm>
        <a:off x="45692" y="2943546"/>
        <a:ext cx="2710002" cy="844616"/>
      </dsp:txXfrm>
    </dsp:sp>
    <dsp:sp modelId="{B5D75A7D-2450-4E80-995D-CACA259FC9D8}">
      <dsp:nvSpPr>
        <dsp:cNvPr id="0" name=""/>
        <dsp:cNvSpPr/>
      </dsp:nvSpPr>
      <dsp:spPr>
        <a:xfrm>
          <a:off x="0" y="3825028"/>
          <a:ext cx="2801386" cy="828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44" tIns="17780" rIns="99568" bIns="1778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400" b="0" kern="1200" dirty="0" smtClean="0">
              <a:solidFill>
                <a:srgbClr val="635F7C"/>
              </a:solidFill>
            </a:rPr>
            <a:t>+ Условно утверждённые расходы – </a:t>
          </a:r>
          <a:br>
            <a:rPr lang="ru-RU" sz="1400" b="0" kern="1200" dirty="0" smtClean="0">
              <a:solidFill>
                <a:srgbClr val="635F7C"/>
              </a:solidFill>
            </a:rPr>
          </a:br>
          <a:r>
            <a:rPr lang="ru-RU" sz="1400" b="0" kern="1200" dirty="0" smtClean="0">
              <a:solidFill>
                <a:srgbClr val="635F7C"/>
              </a:solidFill>
            </a:rPr>
            <a:t>88 728,0 </a:t>
          </a:r>
          <a:r>
            <a:rPr lang="ru-RU" sz="1200" b="0" kern="1200" dirty="0" smtClean="0">
              <a:solidFill>
                <a:srgbClr val="635F7C"/>
              </a:solidFill>
            </a:rPr>
            <a:t>тыс. рублей</a:t>
          </a:r>
          <a:endParaRPr lang="ru-RU" sz="1200" b="0" kern="1200" dirty="0">
            <a:solidFill>
              <a:srgbClr val="635F7C"/>
            </a:solidFill>
          </a:endParaRPr>
        </a:p>
      </dsp:txBody>
      <dsp:txXfrm>
        <a:off x="0" y="3825028"/>
        <a:ext cx="2801386" cy="828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0.27253</cdr:x>
      <cdr:y>0.27822</cdr:y>
    </cdr:from>
    <cdr:to>
      <cdr:x>0.40586</cdr:x>
      <cdr:y>0.34588</cdr:y>
    </cdr:to>
    <cdr:sp macro="" textlink="">
      <cdr:nvSpPr>
        <cdr:cNvPr id="2" name="Выноска со стрелкой влево 1"/>
        <cdr:cNvSpPr/>
      </cdr:nvSpPr>
      <cdr:spPr>
        <a:xfrm xmlns:a="http://schemas.openxmlformats.org/drawingml/2006/main">
          <a:off x="2354931" y="888186"/>
          <a:ext cx="1152128" cy="216024"/>
        </a:xfrm>
        <a:prstGeom xmlns:a="http://schemas.openxmlformats.org/drawingml/2006/main" prst="leftArrowCallout">
          <a:avLst/>
        </a:prstGeom>
        <a:ln xmlns:a="http://schemas.openxmlformats.org/drawingml/2006/main" w="12700"/>
      </cdr:spPr>
      <cdr:style>
        <a:lnRef xmlns:a="http://schemas.openxmlformats.org/drawingml/2006/main" idx="2">
          <a:schemeClr val="accent2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sz="1000" dirty="0" smtClean="0"/>
            <a:t>177550,4</a:t>
          </a:r>
          <a:endParaRPr lang="ru-RU" sz="1000" dirty="0"/>
        </a:p>
      </cdr:txBody>
    </cdr:sp>
  </cdr:relSizeAnchor>
  <cdr:relSizeAnchor xmlns:cdr="http://schemas.openxmlformats.org/drawingml/2006/chartDrawing">
    <cdr:from>
      <cdr:x>0.44167</cdr:x>
      <cdr:y>0.27822</cdr:y>
    </cdr:from>
    <cdr:to>
      <cdr:x>0.57502</cdr:x>
      <cdr:y>0.34588</cdr:y>
    </cdr:to>
    <cdr:sp macro="" textlink="">
      <cdr:nvSpPr>
        <cdr:cNvPr id="3" name="Выноска со стрелкой влево 2"/>
        <cdr:cNvSpPr/>
      </cdr:nvSpPr>
      <cdr:spPr>
        <a:xfrm xmlns:a="http://schemas.openxmlformats.org/drawingml/2006/main">
          <a:off x="3816424" y="888186"/>
          <a:ext cx="1152294" cy="216024"/>
        </a:xfrm>
        <a:prstGeom xmlns:a="http://schemas.openxmlformats.org/drawingml/2006/main" prst="leftArrowCallout">
          <a:avLst/>
        </a:prstGeom>
        <a:ln xmlns:a="http://schemas.openxmlformats.org/drawingml/2006/main" w="12700"/>
      </cdr:spPr>
      <cdr:style>
        <a:lnRef xmlns:a="http://schemas.openxmlformats.org/drawingml/2006/main" idx="2">
          <a:schemeClr val="accent3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3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sz="1000" dirty="0" smtClean="0"/>
            <a:t>184058,0</a:t>
          </a:r>
          <a:endParaRPr lang="ru-RU" sz="1000" dirty="0"/>
        </a:p>
      </cdr:txBody>
    </cdr:sp>
  </cdr:relSizeAnchor>
  <cdr:relSizeAnchor xmlns:cdr="http://schemas.openxmlformats.org/drawingml/2006/chartDrawing">
    <cdr:from>
      <cdr:x>0.60833</cdr:x>
      <cdr:y>0.27822</cdr:y>
    </cdr:from>
    <cdr:to>
      <cdr:x>0.74167</cdr:x>
      <cdr:y>0.34588</cdr:y>
    </cdr:to>
    <cdr:sp macro="" textlink="">
      <cdr:nvSpPr>
        <cdr:cNvPr id="4" name="Выноска со стрелкой влево 3"/>
        <cdr:cNvSpPr/>
      </cdr:nvSpPr>
      <cdr:spPr>
        <a:xfrm xmlns:a="http://schemas.openxmlformats.org/drawingml/2006/main">
          <a:off x="5256584" y="888186"/>
          <a:ext cx="1152128" cy="216024"/>
        </a:xfrm>
        <a:prstGeom xmlns:a="http://schemas.openxmlformats.org/drawingml/2006/main" prst="leftArrowCallout">
          <a:avLst/>
        </a:prstGeom>
        <a:ln xmlns:a="http://schemas.openxmlformats.org/drawingml/2006/main" w="12700"/>
      </cdr:spPr>
      <cdr:style>
        <a:lnRef xmlns:a="http://schemas.openxmlformats.org/drawingml/2006/main" idx="2">
          <a:schemeClr val="accent3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3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sz="1000" dirty="0" smtClean="0"/>
            <a:t>183158,0</a:t>
          </a:r>
          <a:endParaRPr lang="ru-RU" sz="1000" dirty="0"/>
        </a:p>
      </cdr:txBody>
    </cdr:sp>
  </cdr:relSizeAnchor>
  <cdr:relSizeAnchor xmlns:cdr="http://schemas.openxmlformats.org/drawingml/2006/chartDrawing">
    <cdr:from>
      <cdr:x>0.768</cdr:x>
      <cdr:y>0.27822</cdr:y>
    </cdr:from>
    <cdr:to>
      <cdr:x>0.90133</cdr:x>
      <cdr:y>0.34588</cdr:y>
    </cdr:to>
    <cdr:sp macro="" textlink="">
      <cdr:nvSpPr>
        <cdr:cNvPr id="6" name="Выноска со стрелкой влево 5"/>
        <cdr:cNvSpPr/>
      </cdr:nvSpPr>
      <cdr:spPr>
        <a:xfrm xmlns:a="http://schemas.openxmlformats.org/drawingml/2006/main">
          <a:off x="6636216" y="888186"/>
          <a:ext cx="1152128" cy="216024"/>
        </a:xfrm>
        <a:prstGeom xmlns:a="http://schemas.openxmlformats.org/drawingml/2006/main" prst="leftArrowCallout">
          <a:avLst/>
        </a:prstGeom>
        <a:ln xmlns:a="http://schemas.openxmlformats.org/drawingml/2006/main" w="12700"/>
      </cdr:spPr>
      <cdr:style>
        <a:lnRef xmlns:a="http://schemas.openxmlformats.org/drawingml/2006/main" idx="2">
          <a:schemeClr val="accent2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sz="1000" dirty="0" smtClean="0"/>
            <a:t>180118,0</a:t>
          </a:r>
          <a:endParaRPr lang="ru-RU" sz="1000" dirty="0"/>
        </a:p>
      </cdr:txBody>
    </cdr:sp>
  </cdr:relSizeAnchor>
  <cdr:relSizeAnchor xmlns:cdr="http://schemas.openxmlformats.org/drawingml/2006/chartDrawing">
    <cdr:from>
      <cdr:x>0.45833</cdr:x>
      <cdr:y>0.52339</cdr:y>
    </cdr:from>
    <cdr:to>
      <cdr:x>0.575</cdr:x>
      <cdr:y>0.59106</cdr:y>
    </cdr:to>
    <cdr:sp macro="" textlink="">
      <cdr:nvSpPr>
        <cdr:cNvPr id="7" name="Выноска со стрелкой влево 6"/>
        <cdr:cNvSpPr/>
      </cdr:nvSpPr>
      <cdr:spPr>
        <a:xfrm xmlns:a="http://schemas.openxmlformats.org/drawingml/2006/main">
          <a:off x="3960440" y="1670890"/>
          <a:ext cx="1008112" cy="216024"/>
        </a:xfrm>
        <a:prstGeom xmlns:a="http://schemas.openxmlformats.org/drawingml/2006/main" prst="leftArrowCallout">
          <a:avLst/>
        </a:prstGeom>
        <a:ln xmlns:a="http://schemas.openxmlformats.org/drawingml/2006/main" w="12700"/>
      </cdr:spPr>
      <cdr:style>
        <a:lnRef xmlns:a="http://schemas.openxmlformats.org/drawingml/2006/main" idx="2">
          <a:schemeClr val="accent3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3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sz="1000" dirty="0" smtClean="0"/>
            <a:t>43079,0</a:t>
          </a:r>
          <a:endParaRPr lang="ru-RU" sz="1000" dirty="0"/>
        </a:p>
      </cdr:txBody>
    </cdr:sp>
  </cdr:relSizeAnchor>
  <cdr:relSizeAnchor xmlns:cdr="http://schemas.openxmlformats.org/drawingml/2006/chartDrawing">
    <cdr:from>
      <cdr:x>0.63146</cdr:x>
      <cdr:y>0.51424</cdr:y>
    </cdr:from>
    <cdr:to>
      <cdr:x>0.752</cdr:x>
      <cdr:y>0.58191</cdr:y>
    </cdr:to>
    <cdr:sp macro="" textlink="">
      <cdr:nvSpPr>
        <cdr:cNvPr id="8" name="Выноска со стрелкой влево 7"/>
        <cdr:cNvSpPr/>
      </cdr:nvSpPr>
      <cdr:spPr>
        <a:xfrm xmlns:a="http://schemas.openxmlformats.org/drawingml/2006/main">
          <a:off x="5456448" y="1641682"/>
          <a:ext cx="1041513" cy="216024"/>
        </a:xfrm>
        <a:prstGeom xmlns:a="http://schemas.openxmlformats.org/drawingml/2006/main" prst="leftArrowCallout">
          <a:avLst/>
        </a:prstGeom>
        <a:ln xmlns:a="http://schemas.openxmlformats.org/drawingml/2006/main" w="12700"/>
      </cdr:spPr>
      <cdr:style>
        <a:lnRef xmlns:a="http://schemas.openxmlformats.org/drawingml/2006/main" idx="2">
          <a:schemeClr val="accent3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3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sz="1000" dirty="0" smtClean="0"/>
            <a:t>36516,0</a:t>
          </a:r>
          <a:endParaRPr lang="ru-RU" sz="1000" dirty="0"/>
        </a:p>
      </cdr:txBody>
    </cdr:sp>
  </cdr:relSizeAnchor>
  <cdr:relSizeAnchor xmlns:cdr="http://schemas.openxmlformats.org/drawingml/2006/chartDrawing">
    <cdr:from>
      <cdr:x>0.79167</cdr:x>
      <cdr:y>0.50127</cdr:y>
    </cdr:from>
    <cdr:to>
      <cdr:x>0.91667</cdr:x>
      <cdr:y>0.56894</cdr:y>
    </cdr:to>
    <cdr:sp macro="" textlink="">
      <cdr:nvSpPr>
        <cdr:cNvPr id="9" name="Выноска со стрелкой влево 8"/>
        <cdr:cNvSpPr/>
      </cdr:nvSpPr>
      <cdr:spPr>
        <a:xfrm xmlns:a="http://schemas.openxmlformats.org/drawingml/2006/main">
          <a:off x="6840760" y="1600278"/>
          <a:ext cx="1080120" cy="216024"/>
        </a:xfrm>
        <a:prstGeom xmlns:a="http://schemas.openxmlformats.org/drawingml/2006/main" prst="leftArrowCallout">
          <a:avLst/>
        </a:prstGeom>
        <a:ln xmlns:a="http://schemas.openxmlformats.org/drawingml/2006/main" w="12700"/>
      </cdr:spPr>
      <cdr:style>
        <a:lnRef xmlns:a="http://schemas.openxmlformats.org/drawingml/2006/main" idx="2">
          <a:schemeClr val="accent2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sz="1000" dirty="0" smtClean="0"/>
            <a:t>27560,0</a:t>
          </a:r>
          <a:endParaRPr lang="ru-RU" sz="1000" dirty="0"/>
        </a:p>
      </cdr:txBody>
    </cdr:sp>
  </cdr:relSizeAnchor>
  <cdr:relSizeAnchor xmlns:cdr="http://schemas.openxmlformats.org/drawingml/2006/chartDrawing">
    <cdr:from>
      <cdr:x>0.29669</cdr:x>
      <cdr:y>0.57275</cdr:y>
    </cdr:from>
    <cdr:to>
      <cdr:x>0.35847</cdr:x>
      <cdr:y>0.64419</cdr:y>
    </cdr:to>
    <cdr:cxnSp macro="">
      <cdr:nvCxnSpPr>
        <cdr:cNvPr id="12" name="Скругленная соединительная линия 11"/>
        <cdr:cNvCxnSpPr/>
      </cdr:nvCxnSpPr>
      <cdr:spPr>
        <a:xfrm xmlns:a="http://schemas.openxmlformats.org/drawingml/2006/main">
          <a:off x="2563687" y="1828473"/>
          <a:ext cx="533874" cy="228069"/>
        </a:xfrm>
        <a:prstGeom xmlns:a="http://schemas.openxmlformats.org/drawingml/2006/main" prst="curvedConnector3">
          <a:avLst/>
        </a:prstGeom>
        <a:ln xmlns:a="http://schemas.openxmlformats.org/drawingml/2006/main"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0.35417</cdr:x>
      <cdr:y>0.61655</cdr:y>
    </cdr:from>
    <cdr:to>
      <cdr:x>0.4375</cdr:x>
      <cdr:y>0.68422</cdr:y>
    </cdr:to>
    <cdr:sp macro="" textlink="">
      <cdr:nvSpPr>
        <cdr:cNvPr id="16" name="Прямоугольник 15"/>
        <cdr:cNvSpPr/>
      </cdr:nvSpPr>
      <cdr:spPr>
        <a:xfrm xmlns:a="http://schemas.openxmlformats.org/drawingml/2006/main">
          <a:off x="3060340" y="1968306"/>
          <a:ext cx="720080" cy="216024"/>
        </a:xfrm>
        <a:prstGeom xmlns:a="http://schemas.openxmlformats.org/drawingml/2006/main" prst="rect">
          <a:avLst/>
        </a:prstGeom>
        <a:ln xmlns:a="http://schemas.openxmlformats.org/drawingml/2006/main" w="12700"/>
      </cdr:spPr>
      <cdr:style>
        <a:lnRef xmlns:a="http://schemas.openxmlformats.org/drawingml/2006/main" idx="2">
          <a:schemeClr val="accent2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sz="1000" dirty="0" smtClean="0"/>
            <a:t>16157,8</a:t>
          </a:r>
          <a:endParaRPr lang="ru-RU" sz="1000" dirty="0"/>
        </a:p>
      </cdr:txBody>
    </cdr:sp>
  </cdr:relSizeAnchor>
  <cdr:relSizeAnchor xmlns:cdr="http://schemas.openxmlformats.org/drawingml/2006/chartDrawing">
    <cdr:from>
      <cdr:x>0.46667</cdr:x>
      <cdr:y>0.594</cdr:y>
    </cdr:from>
    <cdr:to>
      <cdr:x>0.51667</cdr:x>
      <cdr:y>0.66166</cdr:y>
    </cdr:to>
    <cdr:cxnSp macro="">
      <cdr:nvCxnSpPr>
        <cdr:cNvPr id="18" name="Скругленная соединительная линия 17"/>
        <cdr:cNvCxnSpPr/>
      </cdr:nvCxnSpPr>
      <cdr:spPr>
        <a:xfrm xmlns:a="http://schemas.openxmlformats.org/drawingml/2006/main">
          <a:off x="4032448" y="1896298"/>
          <a:ext cx="432048" cy="216024"/>
        </a:xfrm>
        <a:prstGeom xmlns:a="http://schemas.openxmlformats.org/drawingml/2006/main" prst="curvedConnector3">
          <a:avLst/>
        </a:prstGeom>
        <a:ln xmlns:a="http://schemas.openxmlformats.org/drawingml/2006/main"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0.51667</cdr:x>
      <cdr:y>0.61655</cdr:y>
    </cdr:from>
    <cdr:to>
      <cdr:x>0.6</cdr:x>
      <cdr:y>0.68422</cdr:y>
    </cdr:to>
    <cdr:sp macro="" textlink="">
      <cdr:nvSpPr>
        <cdr:cNvPr id="19" name="Прямоугольник 18"/>
        <cdr:cNvSpPr/>
      </cdr:nvSpPr>
      <cdr:spPr>
        <a:xfrm xmlns:a="http://schemas.openxmlformats.org/drawingml/2006/main">
          <a:off x="4464496" y="1968306"/>
          <a:ext cx="720080" cy="216024"/>
        </a:xfrm>
        <a:prstGeom xmlns:a="http://schemas.openxmlformats.org/drawingml/2006/main" prst="rect">
          <a:avLst/>
        </a:prstGeom>
        <a:ln xmlns:a="http://schemas.openxmlformats.org/drawingml/2006/main" w="12700"/>
      </cdr:spPr>
      <cdr:style>
        <a:lnRef xmlns:a="http://schemas.openxmlformats.org/drawingml/2006/main" idx="2">
          <a:schemeClr val="accent3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3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sz="1000" dirty="0" smtClean="0"/>
            <a:t>15295,0</a:t>
          </a:r>
          <a:endParaRPr lang="ru-RU" sz="1000" dirty="0"/>
        </a:p>
      </cdr:txBody>
    </cdr:sp>
  </cdr:relSizeAnchor>
  <cdr:relSizeAnchor xmlns:cdr="http://schemas.openxmlformats.org/drawingml/2006/chartDrawing">
    <cdr:from>
      <cdr:x>0.625</cdr:x>
      <cdr:y>0.594</cdr:y>
    </cdr:from>
    <cdr:to>
      <cdr:x>0.69167</cdr:x>
      <cdr:y>0.66166</cdr:y>
    </cdr:to>
    <cdr:cxnSp macro="">
      <cdr:nvCxnSpPr>
        <cdr:cNvPr id="22" name="Скругленная соединительная линия 21"/>
        <cdr:cNvCxnSpPr/>
      </cdr:nvCxnSpPr>
      <cdr:spPr>
        <a:xfrm xmlns:a="http://schemas.openxmlformats.org/drawingml/2006/main">
          <a:off x="5400600" y="1896298"/>
          <a:ext cx="576064" cy="216024"/>
        </a:xfrm>
        <a:prstGeom xmlns:a="http://schemas.openxmlformats.org/drawingml/2006/main" prst="curvedConnector3">
          <a:avLst>
            <a:gd name="adj1" fmla="val 50000"/>
          </a:avLst>
        </a:prstGeom>
        <a:ln xmlns:a="http://schemas.openxmlformats.org/drawingml/2006/main"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0.69167</cdr:x>
      <cdr:y>0.61655</cdr:y>
    </cdr:from>
    <cdr:to>
      <cdr:x>0.77694</cdr:x>
      <cdr:y>0.68422</cdr:y>
    </cdr:to>
    <cdr:sp macro="" textlink="">
      <cdr:nvSpPr>
        <cdr:cNvPr id="23" name="Прямоугольник 22"/>
        <cdr:cNvSpPr/>
      </cdr:nvSpPr>
      <cdr:spPr>
        <a:xfrm xmlns:a="http://schemas.openxmlformats.org/drawingml/2006/main">
          <a:off x="5976664" y="1968306"/>
          <a:ext cx="736814" cy="216033"/>
        </a:xfrm>
        <a:prstGeom xmlns:a="http://schemas.openxmlformats.org/drawingml/2006/main" prst="rect">
          <a:avLst/>
        </a:prstGeom>
        <a:ln xmlns:a="http://schemas.openxmlformats.org/drawingml/2006/main" w="12700"/>
      </cdr:spPr>
      <cdr:style>
        <a:lnRef xmlns:a="http://schemas.openxmlformats.org/drawingml/2006/main" idx="2">
          <a:schemeClr val="accent3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3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sz="1000" dirty="0" smtClean="0"/>
            <a:t>15295,0</a:t>
          </a:r>
          <a:endParaRPr lang="ru-RU" sz="1000" dirty="0"/>
        </a:p>
      </cdr:txBody>
    </cdr:sp>
  </cdr:relSizeAnchor>
  <cdr:relSizeAnchor xmlns:cdr="http://schemas.openxmlformats.org/drawingml/2006/chartDrawing">
    <cdr:from>
      <cdr:x>0.84759</cdr:x>
      <cdr:y>0.61655</cdr:y>
    </cdr:from>
    <cdr:to>
      <cdr:x>0.93093</cdr:x>
      <cdr:y>0.68799</cdr:y>
    </cdr:to>
    <cdr:sp macro="" textlink="">
      <cdr:nvSpPr>
        <cdr:cNvPr id="26" name="Прямоугольник 25"/>
        <cdr:cNvSpPr/>
      </cdr:nvSpPr>
      <cdr:spPr>
        <a:xfrm xmlns:a="http://schemas.openxmlformats.org/drawingml/2006/main">
          <a:off x="7324006" y="1968306"/>
          <a:ext cx="720080" cy="228069"/>
        </a:xfrm>
        <a:prstGeom xmlns:a="http://schemas.openxmlformats.org/drawingml/2006/main" prst="rect">
          <a:avLst/>
        </a:prstGeom>
        <a:ln xmlns:a="http://schemas.openxmlformats.org/drawingml/2006/main" w="12700"/>
      </cdr:spPr>
      <cdr:style>
        <a:lnRef xmlns:a="http://schemas.openxmlformats.org/drawingml/2006/main" idx="2">
          <a:schemeClr val="accent2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sz="1000" dirty="0" smtClean="0"/>
            <a:t>15292,0</a:t>
          </a:r>
          <a:endParaRPr lang="ru-RU" sz="1000" dirty="0"/>
        </a:p>
      </cdr:txBody>
    </cdr:sp>
  </cdr:relSizeAnchor>
  <cdr:relSizeAnchor xmlns:cdr="http://schemas.openxmlformats.org/drawingml/2006/chartDrawing">
    <cdr:from>
      <cdr:x>0.8</cdr:x>
      <cdr:y>0.56767</cdr:y>
    </cdr:from>
    <cdr:to>
      <cdr:x>0.84759</cdr:x>
      <cdr:y>0.65227</cdr:y>
    </cdr:to>
    <cdr:cxnSp macro="">
      <cdr:nvCxnSpPr>
        <cdr:cNvPr id="28" name="Скругленная соединительная линия 27"/>
        <cdr:cNvCxnSpPr>
          <a:endCxn xmlns:a="http://schemas.openxmlformats.org/drawingml/2006/main" id="26" idx="1"/>
        </cdr:cNvCxnSpPr>
      </cdr:nvCxnSpPr>
      <cdr:spPr>
        <a:xfrm xmlns:a="http://schemas.openxmlformats.org/drawingml/2006/main">
          <a:off x="6912768" y="1812245"/>
          <a:ext cx="411238" cy="270096"/>
        </a:xfrm>
        <a:prstGeom xmlns:a="http://schemas.openxmlformats.org/drawingml/2006/main" prst="curvedConnector3">
          <a:avLst/>
        </a:prstGeom>
        <a:ln xmlns:a="http://schemas.openxmlformats.org/drawingml/2006/main"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0.25586</cdr:x>
      <cdr:y>0.64913</cdr:y>
    </cdr:from>
    <cdr:to>
      <cdr:x>0.33711</cdr:x>
      <cdr:y>0.73936</cdr:y>
    </cdr:to>
    <cdr:sp macro="" textlink="">
      <cdr:nvSpPr>
        <cdr:cNvPr id="29" name="Выноска со стрелкой вверх 28"/>
        <cdr:cNvSpPr/>
      </cdr:nvSpPr>
      <cdr:spPr>
        <a:xfrm xmlns:a="http://schemas.openxmlformats.org/drawingml/2006/main">
          <a:off x="2210915" y="2072324"/>
          <a:ext cx="702078" cy="288032"/>
        </a:xfrm>
        <a:prstGeom xmlns:a="http://schemas.openxmlformats.org/drawingml/2006/main" prst="upArrowCallout">
          <a:avLst/>
        </a:prstGeom>
        <a:ln xmlns:a="http://schemas.openxmlformats.org/drawingml/2006/main" w="12700"/>
      </cdr:spPr>
      <cdr:style>
        <a:lnRef xmlns:a="http://schemas.openxmlformats.org/drawingml/2006/main" idx="2">
          <a:schemeClr val="accent3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3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sz="1000" dirty="0" smtClean="0"/>
            <a:t>21692,5</a:t>
          </a:r>
          <a:endParaRPr lang="ru-RU" sz="10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0.28333</cdr:x>
      <cdr:y>0.2701</cdr:y>
    </cdr:from>
    <cdr:to>
      <cdr:x>0.41666</cdr:x>
      <cdr:y>0.33776</cdr:y>
    </cdr:to>
    <cdr:sp macro="" textlink="">
      <cdr:nvSpPr>
        <cdr:cNvPr id="2" name="Выноска со стрелкой влево 1"/>
        <cdr:cNvSpPr/>
      </cdr:nvSpPr>
      <cdr:spPr>
        <a:xfrm xmlns:a="http://schemas.openxmlformats.org/drawingml/2006/main">
          <a:off x="2448272" y="719449"/>
          <a:ext cx="1152099" cy="180223"/>
        </a:xfrm>
        <a:prstGeom xmlns:a="http://schemas.openxmlformats.org/drawingml/2006/main" prst="leftArrowCallout">
          <a:avLst/>
        </a:prstGeom>
        <a:ln xmlns:a="http://schemas.openxmlformats.org/drawingml/2006/main" w="12700"/>
      </cdr:spPr>
      <cdr:style>
        <a:lnRef xmlns:a="http://schemas.openxmlformats.org/drawingml/2006/main" idx="2">
          <a:schemeClr val="accent2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sz="1000" dirty="0" smtClean="0"/>
            <a:t>376522,5</a:t>
          </a:r>
          <a:endParaRPr lang="ru-RU" sz="1000" dirty="0"/>
        </a:p>
      </cdr:txBody>
    </cdr:sp>
  </cdr:relSizeAnchor>
  <cdr:relSizeAnchor xmlns:cdr="http://schemas.openxmlformats.org/drawingml/2006/chartDrawing">
    <cdr:from>
      <cdr:x>0.44639</cdr:x>
      <cdr:y>0.26078</cdr:y>
    </cdr:from>
    <cdr:to>
      <cdr:x>0.58446</cdr:x>
      <cdr:y>0.35018</cdr:y>
    </cdr:to>
    <cdr:sp macro="" textlink="">
      <cdr:nvSpPr>
        <cdr:cNvPr id="3" name="Выноска со стрелкой влево 2"/>
        <cdr:cNvSpPr/>
      </cdr:nvSpPr>
      <cdr:spPr>
        <a:xfrm xmlns:a="http://schemas.openxmlformats.org/drawingml/2006/main">
          <a:off x="3857277" y="694624"/>
          <a:ext cx="1192981" cy="238149"/>
        </a:xfrm>
        <a:prstGeom xmlns:a="http://schemas.openxmlformats.org/drawingml/2006/main" prst="leftArrowCallout">
          <a:avLst/>
        </a:prstGeom>
        <a:ln xmlns:a="http://schemas.openxmlformats.org/drawingml/2006/main" w="12700"/>
      </cdr:spPr>
      <cdr:style>
        <a:lnRef xmlns:a="http://schemas.openxmlformats.org/drawingml/2006/main" idx="2">
          <a:schemeClr val="accent3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3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sz="1000" dirty="0" smtClean="0"/>
            <a:t>354460,80</a:t>
          </a:r>
          <a:endParaRPr lang="ru-RU" sz="1000" dirty="0"/>
        </a:p>
      </cdr:txBody>
    </cdr:sp>
  </cdr:relSizeAnchor>
  <cdr:relSizeAnchor xmlns:cdr="http://schemas.openxmlformats.org/drawingml/2006/chartDrawing">
    <cdr:from>
      <cdr:x>0.60833</cdr:x>
      <cdr:y>0.27163</cdr:y>
    </cdr:from>
    <cdr:to>
      <cdr:x>0.74167</cdr:x>
      <cdr:y>0.33929</cdr:y>
    </cdr:to>
    <cdr:sp macro="" textlink="">
      <cdr:nvSpPr>
        <cdr:cNvPr id="4" name="Выноска со стрелкой влево 3"/>
        <cdr:cNvSpPr/>
      </cdr:nvSpPr>
      <cdr:spPr>
        <a:xfrm xmlns:a="http://schemas.openxmlformats.org/drawingml/2006/main">
          <a:off x="5256584" y="723529"/>
          <a:ext cx="1152186" cy="180223"/>
        </a:xfrm>
        <a:prstGeom xmlns:a="http://schemas.openxmlformats.org/drawingml/2006/main" prst="leftArrowCallout">
          <a:avLst/>
        </a:prstGeom>
        <a:ln xmlns:a="http://schemas.openxmlformats.org/drawingml/2006/main" w="12700"/>
      </cdr:spPr>
      <cdr:style>
        <a:lnRef xmlns:a="http://schemas.openxmlformats.org/drawingml/2006/main" idx="2">
          <a:schemeClr val="accent3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3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sz="1000" dirty="0" smtClean="0"/>
            <a:t>297518,4</a:t>
          </a:r>
          <a:endParaRPr lang="ru-RU" sz="1000" dirty="0"/>
        </a:p>
      </cdr:txBody>
    </cdr:sp>
  </cdr:relSizeAnchor>
  <cdr:relSizeAnchor xmlns:cdr="http://schemas.openxmlformats.org/drawingml/2006/chartDrawing">
    <cdr:from>
      <cdr:x>0.78333</cdr:x>
      <cdr:y>0.26059</cdr:y>
    </cdr:from>
    <cdr:to>
      <cdr:x>0.92139</cdr:x>
      <cdr:y>0.33876</cdr:y>
    </cdr:to>
    <cdr:sp macro="" textlink="">
      <cdr:nvSpPr>
        <cdr:cNvPr id="6" name="Выноска со стрелкой влево 5"/>
        <cdr:cNvSpPr/>
      </cdr:nvSpPr>
      <cdr:spPr>
        <a:xfrm xmlns:a="http://schemas.openxmlformats.org/drawingml/2006/main">
          <a:off x="6768752" y="709439"/>
          <a:ext cx="1192981" cy="212821"/>
        </a:xfrm>
        <a:prstGeom xmlns:a="http://schemas.openxmlformats.org/drawingml/2006/main" prst="leftArrowCallout">
          <a:avLst/>
        </a:prstGeom>
        <a:ln xmlns:a="http://schemas.openxmlformats.org/drawingml/2006/main" w="12700"/>
      </cdr:spPr>
      <cdr:style>
        <a:lnRef xmlns:a="http://schemas.openxmlformats.org/drawingml/2006/main" idx="2">
          <a:schemeClr val="accent2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sz="1000" dirty="0" smtClean="0"/>
            <a:t>263103,4</a:t>
          </a:r>
          <a:endParaRPr lang="ru-RU" sz="1000" dirty="0"/>
        </a:p>
      </cdr:txBody>
    </cdr:sp>
  </cdr:relSizeAnchor>
  <cdr:relSizeAnchor xmlns:cdr="http://schemas.openxmlformats.org/drawingml/2006/chartDrawing">
    <cdr:from>
      <cdr:x>0.45</cdr:x>
      <cdr:y>0.36691</cdr:y>
    </cdr:from>
    <cdr:to>
      <cdr:x>0.58806</cdr:x>
      <cdr:y>0.43912</cdr:y>
    </cdr:to>
    <cdr:sp macro="" textlink="">
      <cdr:nvSpPr>
        <cdr:cNvPr id="7" name="Выноска со стрелкой влево 6"/>
        <cdr:cNvSpPr/>
      </cdr:nvSpPr>
      <cdr:spPr>
        <a:xfrm xmlns:a="http://schemas.openxmlformats.org/drawingml/2006/main">
          <a:off x="3888431" y="977320"/>
          <a:ext cx="1192982" cy="192340"/>
        </a:xfrm>
        <a:prstGeom xmlns:a="http://schemas.openxmlformats.org/drawingml/2006/main" prst="leftArrowCallout">
          <a:avLst/>
        </a:prstGeom>
        <a:ln xmlns:a="http://schemas.openxmlformats.org/drawingml/2006/main" w="12700"/>
      </cdr:spPr>
      <cdr:style>
        <a:lnRef xmlns:a="http://schemas.openxmlformats.org/drawingml/2006/main" idx="2">
          <a:schemeClr val="accent3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3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sz="1000" dirty="0" smtClean="0"/>
            <a:t>102574,2</a:t>
          </a:r>
          <a:endParaRPr lang="ru-RU" sz="1000" dirty="0"/>
        </a:p>
      </cdr:txBody>
    </cdr:sp>
  </cdr:relSizeAnchor>
  <cdr:relSizeAnchor xmlns:cdr="http://schemas.openxmlformats.org/drawingml/2006/chartDrawing">
    <cdr:from>
      <cdr:x>0.60833</cdr:x>
      <cdr:y>0.35762</cdr:y>
    </cdr:from>
    <cdr:to>
      <cdr:x>0.74215</cdr:x>
      <cdr:y>0.4323</cdr:y>
    </cdr:to>
    <cdr:sp macro="" textlink="">
      <cdr:nvSpPr>
        <cdr:cNvPr id="8" name="Выноска со стрелкой влево 7"/>
        <cdr:cNvSpPr/>
      </cdr:nvSpPr>
      <cdr:spPr>
        <a:xfrm xmlns:a="http://schemas.openxmlformats.org/drawingml/2006/main">
          <a:off x="5256584" y="952585"/>
          <a:ext cx="1156320" cy="198911"/>
        </a:xfrm>
        <a:prstGeom xmlns:a="http://schemas.openxmlformats.org/drawingml/2006/main" prst="leftArrowCallout">
          <a:avLst/>
        </a:prstGeom>
        <a:ln xmlns:a="http://schemas.openxmlformats.org/drawingml/2006/main" w="12700"/>
      </cdr:spPr>
      <cdr:style>
        <a:lnRef xmlns:a="http://schemas.openxmlformats.org/drawingml/2006/main" idx="2">
          <a:schemeClr val="accent3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3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sz="1000" dirty="0" smtClean="0"/>
            <a:t>132488,3</a:t>
          </a:r>
          <a:endParaRPr lang="ru-RU" sz="1000" dirty="0"/>
        </a:p>
      </cdr:txBody>
    </cdr:sp>
  </cdr:relSizeAnchor>
  <cdr:relSizeAnchor xmlns:cdr="http://schemas.openxmlformats.org/drawingml/2006/chartDrawing">
    <cdr:from>
      <cdr:x>0.77633</cdr:x>
      <cdr:y>0.35762</cdr:y>
    </cdr:from>
    <cdr:to>
      <cdr:x>0.91667</cdr:x>
      <cdr:y>0.4323</cdr:y>
    </cdr:to>
    <cdr:sp macro="" textlink="">
      <cdr:nvSpPr>
        <cdr:cNvPr id="9" name="Выноска со стрелкой влево 8"/>
        <cdr:cNvSpPr/>
      </cdr:nvSpPr>
      <cdr:spPr>
        <a:xfrm xmlns:a="http://schemas.openxmlformats.org/drawingml/2006/main">
          <a:off x="6708224" y="952584"/>
          <a:ext cx="1212656" cy="198911"/>
        </a:xfrm>
        <a:prstGeom xmlns:a="http://schemas.openxmlformats.org/drawingml/2006/main" prst="leftArrowCallout">
          <a:avLst/>
        </a:prstGeom>
        <a:ln xmlns:a="http://schemas.openxmlformats.org/drawingml/2006/main" w="12700"/>
      </cdr:spPr>
      <cdr:style>
        <a:lnRef xmlns:a="http://schemas.openxmlformats.org/drawingml/2006/main" idx="2">
          <a:schemeClr val="accent2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sz="1000" dirty="0" smtClean="0"/>
            <a:t>150869,4</a:t>
          </a:r>
          <a:endParaRPr lang="ru-RU" sz="1000" dirty="0"/>
        </a:p>
      </cdr:txBody>
    </cdr:sp>
  </cdr:relSizeAnchor>
  <cdr:relSizeAnchor xmlns:cdr="http://schemas.openxmlformats.org/drawingml/2006/chartDrawing">
    <cdr:from>
      <cdr:x>0.18608</cdr:x>
      <cdr:y>0.11448</cdr:y>
    </cdr:from>
    <cdr:to>
      <cdr:x>0.2707</cdr:x>
      <cdr:y>0.21572</cdr:y>
    </cdr:to>
    <cdr:sp macro="" textlink="">
      <cdr:nvSpPr>
        <cdr:cNvPr id="5" name="Прямоугольник 4"/>
        <cdr:cNvSpPr/>
      </cdr:nvSpPr>
      <cdr:spPr>
        <a:xfrm xmlns:a="http://schemas.openxmlformats.org/drawingml/2006/main">
          <a:off x="1607909" y="304935"/>
          <a:ext cx="731201" cy="269666"/>
        </a:xfrm>
        <a:prstGeom xmlns:a="http://schemas.openxmlformats.org/drawingml/2006/main" prst="rect">
          <a:avLst/>
        </a:prstGeom>
        <a:ln xmlns:a="http://schemas.openxmlformats.org/drawingml/2006/main" w="12700"/>
      </cdr:spPr>
      <cdr:style>
        <a:lnRef xmlns:a="http://schemas.openxmlformats.org/drawingml/2006/main" idx="2">
          <a:schemeClr val="accent2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sz="1000" dirty="0" smtClean="0"/>
            <a:t>-60193,6</a:t>
          </a:r>
          <a:endParaRPr lang="ru-RU" sz="1000" dirty="0"/>
        </a:p>
      </cdr:txBody>
    </cdr:sp>
  </cdr:relSizeAnchor>
  <cdr:relSizeAnchor xmlns:cdr="http://schemas.openxmlformats.org/drawingml/2006/chartDrawing">
    <cdr:from>
      <cdr:x>0.2707</cdr:x>
      <cdr:y>0.13517</cdr:y>
    </cdr:from>
    <cdr:to>
      <cdr:x>0.31667</cdr:x>
      <cdr:y>0.189</cdr:y>
    </cdr:to>
    <cdr:cxnSp macro="">
      <cdr:nvCxnSpPr>
        <cdr:cNvPr id="11" name="Скругленная соединительная линия 10"/>
        <cdr:cNvCxnSpPr/>
      </cdr:nvCxnSpPr>
      <cdr:spPr>
        <a:xfrm xmlns:a="http://schemas.openxmlformats.org/drawingml/2006/main">
          <a:off x="2339110" y="360040"/>
          <a:ext cx="397194" cy="143385"/>
        </a:xfrm>
        <a:prstGeom xmlns:a="http://schemas.openxmlformats.org/drawingml/2006/main" prst="curvedConnector3">
          <a:avLst/>
        </a:prstGeom>
        <a:ln xmlns:a="http://schemas.openxmlformats.org/drawingml/2006/main"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0.28991</cdr:x>
      <cdr:y>0.71616</cdr:y>
    </cdr:from>
    <cdr:to>
      <cdr:x>0.43157</cdr:x>
      <cdr:y>0.79686</cdr:y>
    </cdr:to>
    <cdr:sp macro="" textlink="">
      <cdr:nvSpPr>
        <cdr:cNvPr id="15" name="Выноска со стрелкой влево 14"/>
        <cdr:cNvSpPr/>
      </cdr:nvSpPr>
      <cdr:spPr>
        <a:xfrm xmlns:a="http://schemas.openxmlformats.org/drawingml/2006/main">
          <a:off x="2505067" y="2154568"/>
          <a:ext cx="1224136" cy="242798"/>
        </a:xfrm>
        <a:prstGeom xmlns:a="http://schemas.openxmlformats.org/drawingml/2006/main" prst="leftArrowCallout">
          <a:avLst/>
        </a:prstGeom>
        <a:ln xmlns:a="http://schemas.openxmlformats.org/drawingml/2006/main" w="12700"/>
      </cdr:spPr>
      <cdr:style>
        <a:lnRef xmlns:a="http://schemas.openxmlformats.org/drawingml/2006/main" idx="2">
          <a:schemeClr val="accent2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sz="1000" dirty="0" smtClean="0"/>
            <a:t>1467207,7</a:t>
          </a:r>
          <a:endParaRPr lang="ru-RU" sz="1000" dirty="0"/>
        </a:p>
      </cdr:txBody>
    </cdr:sp>
  </cdr:relSizeAnchor>
  <cdr:relSizeAnchor xmlns:cdr="http://schemas.openxmlformats.org/drawingml/2006/chartDrawing">
    <cdr:from>
      <cdr:x>0.45</cdr:x>
      <cdr:y>0.70132</cdr:y>
    </cdr:from>
    <cdr:to>
      <cdr:x>0.59151</cdr:x>
      <cdr:y>0.78242</cdr:y>
    </cdr:to>
    <cdr:sp macro="" textlink="">
      <cdr:nvSpPr>
        <cdr:cNvPr id="17" name="Выноска со стрелкой влево 16"/>
        <cdr:cNvSpPr/>
      </cdr:nvSpPr>
      <cdr:spPr>
        <a:xfrm xmlns:a="http://schemas.openxmlformats.org/drawingml/2006/main">
          <a:off x="3888432" y="2109943"/>
          <a:ext cx="1222758" cy="243991"/>
        </a:xfrm>
        <a:prstGeom xmlns:a="http://schemas.openxmlformats.org/drawingml/2006/main" prst="leftArrowCallout">
          <a:avLst/>
        </a:prstGeom>
        <a:ln xmlns:a="http://schemas.openxmlformats.org/drawingml/2006/main" w="12700"/>
      </cdr:spPr>
      <cdr:style>
        <a:lnRef xmlns:a="http://schemas.openxmlformats.org/drawingml/2006/main" idx="2">
          <a:schemeClr val="accent3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3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sz="1000" dirty="0" smtClean="0"/>
            <a:t>1504801,5</a:t>
          </a:r>
          <a:endParaRPr lang="ru-RU" sz="1000" dirty="0"/>
        </a:p>
      </cdr:txBody>
    </cdr:sp>
  </cdr:relSizeAnchor>
  <cdr:relSizeAnchor xmlns:cdr="http://schemas.openxmlformats.org/drawingml/2006/chartDrawing">
    <cdr:from>
      <cdr:x>0.61667</cdr:x>
      <cdr:y>0.67739</cdr:y>
    </cdr:from>
    <cdr:to>
      <cdr:x>0.75</cdr:x>
      <cdr:y>0.75849</cdr:y>
    </cdr:to>
    <cdr:sp macro="" textlink="">
      <cdr:nvSpPr>
        <cdr:cNvPr id="20" name="Выноска со стрелкой влево 19"/>
        <cdr:cNvSpPr/>
      </cdr:nvSpPr>
      <cdr:spPr>
        <a:xfrm xmlns:a="http://schemas.openxmlformats.org/drawingml/2006/main">
          <a:off x="5328592" y="2037935"/>
          <a:ext cx="1152128" cy="243991"/>
        </a:xfrm>
        <a:prstGeom xmlns:a="http://schemas.openxmlformats.org/drawingml/2006/main" prst="leftArrowCallout">
          <a:avLst/>
        </a:prstGeom>
        <a:ln xmlns:a="http://schemas.openxmlformats.org/drawingml/2006/main" w="12700"/>
      </cdr:spPr>
      <cdr:style>
        <a:lnRef xmlns:a="http://schemas.openxmlformats.org/drawingml/2006/main" idx="2">
          <a:schemeClr val="accent3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3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sz="1000" dirty="0" smtClean="0"/>
            <a:t>1511596,7</a:t>
          </a:r>
          <a:endParaRPr lang="ru-RU" sz="1000" dirty="0"/>
        </a:p>
      </cdr:txBody>
    </cdr:sp>
  </cdr:relSizeAnchor>
  <cdr:relSizeAnchor xmlns:cdr="http://schemas.openxmlformats.org/drawingml/2006/chartDrawing">
    <cdr:from>
      <cdr:x>0.78281</cdr:x>
      <cdr:y>0.65346</cdr:y>
    </cdr:from>
    <cdr:to>
      <cdr:x>0.93104</cdr:x>
      <cdr:y>0.73694</cdr:y>
    </cdr:to>
    <cdr:sp macro="" textlink="">
      <cdr:nvSpPr>
        <cdr:cNvPr id="21" name="Выноска со стрелкой влево 20"/>
        <cdr:cNvSpPr/>
      </cdr:nvSpPr>
      <cdr:spPr>
        <a:xfrm xmlns:a="http://schemas.openxmlformats.org/drawingml/2006/main">
          <a:off x="6764268" y="1965927"/>
          <a:ext cx="1280810" cy="251180"/>
        </a:xfrm>
        <a:prstGeom xmlns:a="http://schemas.openxmlformats.org/drawingml/2006/main" prst="leftArrowCallout">
          <a:avLst/>
        </a:prstGeom>
        <a:ln xmlns:a="http://schemas.openxmlformats.org/drawingml/2006/main" w="12700"/>
      </cdr:spPr>
      <cdr:style>
        <a:lnRef xmlns:a="http://schemas.openxmlformats.org/drawingml/2006/main" idx="2">
          <a:schemeClr val="accent2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sz="1000" dirty="0" smtClean="0"/>
            <a:t>1506928,3</a:t>
          </a:r>
          <a:endParaRPr lang="ru-RU" sz="1000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0.15625</cdr:x>
      <cdr:y>0.129</cdr:y>
    </cdr:from>
    <cdr:to>
      <cdr:x>0.25</cdr:x>
      <cdr:y>0.1968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080120" y="548032"/>
          <a:ext cx="648072" cy="28804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l"/>
          <a:r>
            <a:rPr lang="ru-RU" sz="1600" b="1" dirty="0" smtClean="0">
              <a:solidFill>
                <a:srgbClr val="635F7C"/>
              </a:solidFill>
            </a:rPr>
            <a:t>+4,3%</a:t>
          </a:r>
          <a:endParaRPr lang="ru-RU" sz="1600" b="1" dirty="0">
            <a:solidFill>
              <a:srgbClr val="635F7C"/>
            </a:solidFill>
          </a:endParaRPr>
        </a:p>
      </cdr:txBody>
    </cdr:sp>
  </cdr:relSizeAnchor>
  <cdr:relSizeAnchor xmlns:cdr="http://schemas.openxmlformats.org/drawingml/2006/chartDrawing">
    <cdr:from>
      <cdr:x>0.375</cdr:x>
      <cdr:y>0.21785</cdr:y>
    </cdr:from>
    <cdr:to>
      <cdr:x>0.47917</cdr:x>
      <cdr:y>0.28814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2592288" y="925546"/>
          <a:ext cx="720080" cy="29858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r>
            <a:rPr lang="ru-RU" sz="1600" b="1" dirty="0" smtClean="0">
              <a:solidFill>
                <a:srgbClr val="FF0000"/>
              </a:solidFill>
            </a:rPr>
            <a:t>-27,7%</a:t>
          </a:r>
          <a:endParaRPr lang="ru-RU" sz="1600" b="1" dirty="0">
            <a:solidFill>
              <a:srgbClr val="FF0000"/>
            </a:solidFill>
          </a:endParaRPr>
        </a:p>
      </cdr:txBody>
    </cdr:sp>
  </cdr:relSizeAnchor>
  <cdr:relSizeAnchor xmlns:cdr="http://schemas.openxmlformats.org/drawingml/2006/chartDrawing">
    <cdr:from>
      <cdr:x>0.55198</cdr:x>
      <cdr:y>0.30508</cdr:y>
    </cdr:from>
    <cdr:to>
      <cdr:x>0.65614</cdr:x>
      <cdr:y>0.37537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3815680" y="1296144"/>
          <a:ext cx="720080" cy="29858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r>
            <a:rPr lang="ru-RU" sz="1600" b="1" dirty="0" smtClean="0">
              <a:solidFill>
                <a:srgbClr val="FF0000"/>
              </a:solidFill>
            </a:rPr>
            <a:t>-0,7%</a:t>
          </a:r>
          <a:endParaRPr lang="ru-RU" sz="1600" b="1" dirty="0">
            <a:solidFill>
              <a:srgbClr val="FF0000"/>
            </a:solidFill>
          </a:endParaRPr>
        </a:p>
      </cdr:txBody>
    </cdr:sp>
  </cdr:relSizeAnchor>
  <cdr:relSizeAnchor xmlns:cdr="http://schemas.openxmlformats.org/drawingml/2006/chartDrawing">
    <cdr:from>
      <cdr:x>0.73958</cdr:x>
      <cdr:y>0.30508</cdr:y>
    </cdr:from>
    <cdr:to>
      <cdr:x>0.84375</cdr:x>
      <cdr:y>0.37537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5112568" y="1296144"/>
          <a:ext cx="720080" cy="29858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r>
            <a:rPr lang="ru-RU" sz="1600" b="1" dirty="0" smtClean="0">
              <a:solidFill>
                <a:srgbClr val="635F7C"/>
              </a:solidFill>
            </a:rPr>
            <a:t>+0,4</a:t>
          </a:r>
          <a:endParaRPr lang="ru-RU" sz="1600" b="1" dirty="0">
            <a:solidFill>
              <a:srgbClr val="635F7C"/>
            </a:solidFill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0.01728</cdr:x>
      <cdr:y>0.01094</cdr:y>
    </cdr:from>
    <cdr:to>
      <cdr:x>0.17261</cdr:x>
      <cdr:y>0.11905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56108" y="58314"/>
          <a:ext cx="1403647" cy="576064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3">
          <a:schemeClr val="accent1"/>
        </a:fillRef>
        <a:effectRef xmlns:a="http://schemas.openxmlformats.org/drawingml/2006/main" idx="2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500" b="1" dirty="0" smtClean="0"/>
            <a:t>Всего расходов:</a:t>
          </a:r>
          <a:endParaRPr lang="ru-RU" sz="1500" b="1" dirty="0"/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0.72498</cdr:x>
      <cdr:y>0.73487</cdr:y>
    </cdr:from>
    <cdr:to>
      <cdr:x>1</cdr:x>
      <cdr:y>0.89703</cdr:y>
    </cdr:to>
    <cdr:sp macro="" textlink="">
      <cdr:nvSpPr>
        <cdr:cNvPr id="32" name="Выноска 3 (без границы) 31"/>
        <cdr:cNvSpPr/>
      </cdr:nvSpPr>
      <cdr:spPr>
        <a:xfrm xmlns:a="http://schemas.openxmlformats.org/drawingml/2006/main">
          <a:off x="6264175" y="3915816"/>
          <a:ext cx="2376305" cy="864096"/>
        </a:xfrm>
        <a:prstGeom xmlns:a="http://schemas.openxmlformats.org/drawingml/2006/main" prst="callout3">
          <a:avLst>
            <a:gd name="adj1" fmla="val 78602"/>
            <a:gd name="adj2" fmla="val 100000"/>
            <a:gd name="adj3" fmla="val 79600"/>
            <a:gd name="adj4" fmla="val 5732"/>
            <a:gd name="adj5" fmla="val -156237"/>
            <a:gd name="adj6" fmla="val -14824"/>
            <a:gd name="adj7" fmla="val -173268"/>
            <a:gd name="adj8" fmla="val -30625"/>
          </a:avLst>
        </a:prstGeom>
        <a:noFill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0.76666</cdr:x>
      <cdr:y>0.85649</cdr:y>
    </cdr:from>
    <cdr:to>
      <cdr:x>1</cdr:x>
      <cdr:y>0.97811</cdr:y>
    </cdr:to>
    <cdr:sp macro="" textlink="">
      <cdr:nvSpPr>
        <cdr:cNvPr id="33" name="TextBox 32"/>
        <cdr:cNvSpPr txBox="1"/>
      </cdr:nvSpPr>
      <cdr:spPr>
        <a:xfrm xmlns:a="http://schemas.openxmlformats.org/drawingml/2006/main">
          <a:off x="6624311" y="4563888"/>
          <a:ext cx="2016169" cy="64806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r"/>
          <a:r>
            <a:rPr lang="ru-RU" sz="1600" b="1" dirty="0" smtClean="0">
              <a:solidFill>
                <a:srgbClr val="635F7C"/>
              </a:solidFill>
            </a:rPr>
            <a:t>49 401,6 т. р.</a:t>
          </a:r>
        </a:p>
        <a:p xmlns:a="http://schemas.openxmlformats.org/drawingml/2006/main">
          <a:pPr algn="r"/>
          <a:r>
            <a:rPr lang="ru-RU" dirty="0" smtClean="0">
              <a:solidFill>
                <a:srgbClr val="635F7C"/>
              </a:solidFill>
            </a:rPr>
            <a:t>1,4 % удельный вес</a:t>
          </a:r>
          <a:endParaRPr lang="ru-RU" sz="1100" dirty="0">
            <a:solidFill>
              <a:srgbClr val="635F7C"/>
            </a:solidFill>
          </a:endParaRPr>
        </a:p>
      </cdr:txBody>
    </cdr:sp>
  </cdr:relSizeAnchor>
  <cdr:relSizeAnchor xmlns:cdr="http://schemas.openxmlformats.org/drawingml/2006/chartDrawing">
    <cdr:from>
      <cdr:x>0.72285</cdr:x>
      <cdr:y>0.46651</cdr:y>
    </cdr:from>
    <cdr:to>
      <cdr:x>0.99787</cdr:x>
      <cdr:y>0.62867</cdr:y>
    </cdr:to>
    <cdr:sp macro="" textlink="">
      <cdr:nvSpPr>
        <cdr:cNvPr id="4" name="Выноска 3 (без границы) 3"/>
        <cdr:cNvSpPr/>
      </cdr:nvSpPr>
      <cdr:spPr>
        <a:xfrm xmlns:a="http://schemas.openxmlformats.org/drawingml/2006/main">
          <a:off x="6245751" y="2485851"/>
          <a:ext cx="2376305" cy="864096"/>
        </a:xfrm>
        <a:prstGeom xmlns:a="http://schemas.openxmlformats.org/drawingml/2006/main" prst="callout3">
          <a:avLst>
            <a:gd name="adj1" fmla="val 78602"/>
            <a:gd name="adj2" fmla="val 100000"/>
            <a:gd name="adj3" fmla="val 79600"/>
            <a:gd name="adj4" fmla="val 5732"/>
            <a:gd name="adj5" fmla="val -9926"/>
            <a:gd name="adj6" fmla="val -12353"/>
            <a:gd name="adj7" fmla="val -24934"/>
            <a:gd name="adj8" fmla="val -30225"/>
          </a:avLst>
        </a:prstGeom>
        <a:noFill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0.76666</cdr:x>
      <cdr:y>0.58805</cdr:y>
    </cdr:from>
    <cdr:to>
      <cdr:x>1</cdr:x>
      <cdr:y>0.68265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6624311" y="3133503"/>
          <a:ext cx="2016169" cy="5040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r>
            <a:rPr lang="ru-RU" sz="1600" b="1" dirty="0" smtClean="0">
              <a:solidFill>
                <a:srgbClr val="635F7C"/>
              </a:solidFill>
            </a:rPr>
            <a:t>81 755,0 т. р.</a:t>
          </a:r>
        </a:p>
        <a:p xmlns:a="http://schemas.openxmlformats.org/drawingml/2006/main">
          <a:pPr algn="r"/>
          <a:r>
            <a:rPr lang="ru-RU" dirty="0" smtClean="0">
              <a:solidFill>
                <a:srgbClr val="635F7C"/>
              </a:solidFill>
            </a:rPr>
            <a:t>2,3 % удельный вес</a:t>
          </a:r>
        </a:p>
      </cdr:txBody>
    </cdr:sp>
  </cdr:relSizeAnchor>
  <cdr:relSizeAnchor xmlns:cdr="http://schemas.openxmlformats.org/drawingml/2006/chartDrawing">
    <cdr:from>
      <cdr:x>0.72443</cdr:x>
      <cdr:y>0.09905</cdr:y>
    </cdr:from>
    <cdr:to>
      <cdr:x>0.99945</cdr:x>
      <cdr:y>0.16851</cdr:y>
    </cdr:to>
    <cdr:sp macro="" textlink="">
      <cdr:nvSpPr>
        <cdr:cNvPr id="7" name="Выноска 3 (без границы) 6"/>
        <cdr:cNvSpPr/>
      </cdr:nvSpPr>
      <cdr:spPr>
        <a:xfrm xmlns:a="http://schemas.openxmlformats.org/drawingml/2006/main">
          <a:off x="6259398" y="527820"/>
          <a:ext cx="2376305" cy="370100"/>
        </a:xfrm>
        <a:prstGeom xmlns:a="http://schemas.openxmlformats.org/drawingml/2006/main" prst="callout3">
          <a:avLst>
            <a:gd name="adj1" fmla="val -9633"/>
            <a:gd name="adj2" fmla="val 100575"/>
            <a:gd name="adj3" fmla="val -7951"/>
            <a:gd name="adj4" fmla="val -11"/>
            <a:gd name="adj5" fmla="val -8582"/>
            <a:gd name="adj6" fmla="val -31306"/>
            <a:gd name="adj7" fmla="val 81892"/>
            <a:gd name="adj8" fmla="val -47455"/>
          </a:avLst>
        </a:prstGeom>
        <a:noFill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defPPr rtl="0">
            <a:defRPr lang="ru-RU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r>
            <a:rPr lang="ru-RU" sz="1600" b="1" dirty="0" smtClean="0">
              <a:solidFill>
                <a:srgbClr val="635F7C"/>
              </a:solidFill>
            </a:rPr>
            <a:t>366 835,8 </a:t>
          </a:r>
          <a:r>
            <a:rPr lang="ru-RU" sz="1600" b="1" dirty="0">
              <a:solidFill>
                <a:srgbClr val="635F7C"/>
              </a:solidFill>
            </a:rPr>
            <a:t>т. р.</a:t>
          </a:r>
        </a:p>
        <a:p xmlns:a="http://schemas.openxmlformats.org/drawingml/2006/main">
          <a:pPr algn="r"/>
          <a:r>
            <a:rPr lang="ru-RU" sz="1100" dirty="0" smtClean="0">
              <a:solidFill>
                <a:srgbClr val="635F7C"/>
              </a:solidFill>
            </a:rPr>
            <a:t>10,5 </a:t>
          </a:r>
          <a:r>
            <a:rPr lang="ru-RU" sz="1100" dirty="0">
              <a:solidFill>
                <a:srgbClr val="635F7C"/>
              </a:solidFill>
            </a:rPr>
            <a:t>% </a:t>
          </a:r>
          <a:r>
            <a:rPr lang="ru-RU" sz="1100" dirty="0" smtClean="0">
              <a:solidFill>
                <a:srgbClr val="635F7C"/>
              </a:solidFill>
            </a:rPr>
            <a:t>удельный</a:t>
          </a:r>
          <a:endParaRPr lang="ru-RU" dirty="0">
            <a:solidFill>
              <a:srgbClr val="635F7C"/>
            </a:solidFill>
          </a:endParaRPr>
        </a:p>
      </cdr:txBody>
    </cdr:sp>
  </cdr:relSizeAnchor>
  <cdr:relSizeAnchor xmlns:cdr="http://schemas.openxmlformats.org/drawingml/2006/chartDrawing">
    <cdr:from>
      <cdr:x>0.00137</cdr:x>
      <cdr:y>0.08066</cdr:y>
    </cdr:from>
    <cdr:to>
      <cdr:x>0.27639</cdr:x>
      <cdr:y>0.17515</cdr:y>
    </cdr:to>
    <cdr:sp macro="" textlink="">
      <cdr:nvSpPr>
        <cdr:cNvPr id="9" name="Выноска 3 (без границы) 8"/>
        <cdr:cNvSpPr/>
      </cdr:nvSpPr>
      <cdr:spPr>
        <a:xfrm xmlns:a="http://schemas.openxmlformats.org/drawingml/2006/main">
          <a:off x="11825" y="429792"/>
          <a:ext cx="2376305" cy="503486"/>
        </a:xfrm>
        <a:prstGeom xmlns:a="http://schemas.openxmlformats.org/drawingml/2006/main" prst="callout3">
          <a:avLst>
            <a:gd name="adj1" fmla="val 1210"/>
            <a:gd name="adj2" fmla="val 68"/>
            <a:gd name="adj3" fmla="val 2892"/>
            <a:gd name="adj4" fmla="val 99921"/>
            <a:gd name="adj5" fmla="val 4972"/>
            <a:gd name="adj6" fmla="val 135249"/>
            <a:gd name="adj7" fmla="val 52075"/>
            <a:gd name="adj8" fmla="val 175385"/>
          </a:avLst>
        </a:prstGeom>
        <a:noFill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defPPr rtl="0">
            <a:defRPr lang="ru-RU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600" b="1" dirty="0" smtClean="0">
              <a:solidFill>
                <a:srgbClr val="635F7C"/>
              </a:solidFill>
            </a:rPr>
            <a:t>86 941,2 </a:t>
          </a:r>
          <a:r>
            <a:rPr lang="ru-RU" sz="1600" b="1" dirty="0">
              <a:solidFill>
                <a:srgbClr val="635F7C"/>
              </a:solidFill>
            </a:rPr>
            <a:t>т. р.</a:t>
          </a:r>
        </a:p>
        <a:p xmlns:a="http://schemas.openxmlformats.org/drawingml/2006/main">
          <a:r>
            <a:rPr lang="ru-RU" sz="1100" dirty="0" smtClean="0">
              <a:solidFill>
                <a:srgbClr val="635F7C"/>
              </a:solidFill>
            </a:rPr>
            <a:t>2,5 </a:t>
          </a:r>
          <a:r>
            <a:rPr lang="ru-RU" sz="1100" dirty="0">
              <a:solidFill>
                <a:srgbClr val="635F7C"/>
              </a:solidFill>
            </a:rPr>
            <a:t>% удельный вес</a:t>
          </a:r>
        </a:p>
      </cdr:txBody>
    </cdr:sp>
  </cdr:relSizeAnchor>
  <cdr:relSizeAnchor xmlns:cdr="http://schemas.openxmlformats.org/drawingml/2006/chartDrawing">
    <cdr:from>
      <cdr:x>0</cdr:x>
      <cdr:y>0.32265</cdr:y>
    </cdr:from>
    <cdr:to>
      <cdr:x>0.27502</cdr:x>
      <cdr:y>0.41714</cdr:y>
    </cdr:to>
    <cdr:sp macro="" textlink="">
      <cdr:nvSpPr>
        <cdr:cNvPr id="10" name="Выноска 3 (без границы) 9"/>
        <cdr:cNvSpPr/>
      </cdr:nvSpPr>
      <cdr:spPr>
        <a:xfrm xmlns:a="http://schemas.openxmlformats.org/drawingml/2006/main">
          <a:off x="0" y="1719287"/>
          <a:ext cx="2376305" cy="503486"/>
        </a:xfrm>
        <a:prstGeom xmlns:a="http://schemas.openxmlformats.org/drawingml/2006/main" prst="callout3">
          <a:avLst>
            <a:gd name="adj1" fmla="val 1210"/>
            <a:gd name="adj2" fmla="val 68"/>
            <a:gd name="adj3" fmla="val 2892"/>
            <a:gd name="adj4" fmla="val 100496"/>
            <a:gd name="adj5" fmla="val -176642"/>
            <a:gd name="adj6" fmla="val 126634"/>
            <a:gd name="adj7" fmla="val -181042"/>
            <a:gd name="adj8" fmla="val 171365"/>
          </a:avLst>
        </a:prstGeom>
        <a:noFill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600" b="1" dirty="0" smtClean="0">
              <a:solidFill>
                <a:srgbClr val="635F7C"/>
              </a:solidFill>
            </a:rPr>
            <a:t>3 369,0 </a:t>
          </a:r>
          <a:r>
            <a:rPr lang="ru-RU" sz="1600" b="1" dirty="0">
              <a:solidFill>
                <a:srgbClr val="635F7C"/>
              </a:solidFill>
            </a:rPr>
            <a:t>т. р.</a:t>
          </a:r>
        </a:p>
        <a:p xmlns:a="http://schemas.openxmlformats.org/drawingml/2006/main">
          <a:r>
            <a:rPr lang="ru-RU" sz="1100" dirty="0" smtClean="0">
              <a:solidFill>
                <a:srgbClr val="635F7C"/>
              </a:solidFill>
            </a:rPr>
            <a:t>0,1 </a:t>
          </a:r>
          <a:r>
            <a:rPr lang="ru-RU" sz="1100" dirty="0">
              <a:solidFill>
                <a:srgbClr val="635F7C"/>
              </a:solidFill>
            </a:rPr>
            <a:t>% удельный </a:t>
          </a:r>
          <a:r>
            <a:rPr lang="ru-RU" sz="1100" dirty="0" smtClean="0">
              <a:solidFill>
                <a:srgbClr val="635F7C"/>
              </a:solidFill>
            </a:rPr>
            <a:t>вес</a:t>
          </a:r>
          <a:endParaRPr lang="ru-RU" sz="1100" dirty="0">
            <a:solidFill>
              <a:srgbClr val="635F7C"/>
            </a:solidFill>
          </a:endParaRPr>
        </a:p>
      </cdr:txBody>
    </cdr:sp>
  </cdr:relSizeAnchor>
  <cdr:relSizeAnchor xmlns:cdr="http://schemas.openxmlformats.org/drawingml/2006/chartDrawing">
    <cdr:from>
      <cdr:x>0</cdr:x>
      <cdr:y>0.83784</cdr:y>
    </cdr:from>
    <cdr:to>
      <cdr:x>0.27502</cdr:x>
      <cdr:y>0.93233</cdr:y>
    </cdr:to>
    <cdr:sp macro="" textlink="">
      <cdr:nvSpPr>
        <cdr:cNvPr id="11" name="Выноска 3 (без границы) 10"/>
        <cdr:cNvSpPr/>
      </cdr:nvSpPr>
      <cdr:spPr>
        <a:xfrm xmlns:a="http://schemas.openxmlformats.org/drawingml/2006/main">
          <a:off x="0" y="4464496"/>
          <a:ext cx="2376305" cy="503486"/>
        </a:xfrm>
        <a:prstGeom xmlns:a="http://schemas.openxmlformats.org/drawingml/2006/main" prst="callout3">
          <a:avLst>
            <a:gd name="adj1" fmla="val 1210"/>
            <a:gd name="adj2" fmla="val 68"/>
            <a:gd name="adj3" fmla="val 2892"/>
            <a:gd name="adj4" fmla="val 100496"/>
            <a:gd name="adj5" fmla="val -252540"/>
            <a:gd name="adj6" fmla="val 112276"/>
            <a:gd name="adj7" fmla="val -308443"/>
            <a:gd name="adj8" fmla="val 138054"/>
          </a:avLst>
        </a:prstGeom>
        <a:noFill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600" b="1" dirty="0" smtClean="0">
              <a:solidFill>
                <a:srgbClr val="635F7C"/>
              </a:solidFill>
            </a:rPr>
            <a:t>2 332 835,8 </a:t>
          </a:r>
          <a:r>
            <a:rPr lang="ru-RU" sz="1600" b="1" dirty="0">
              <a:solidFill>
                <a:srgbClr val="635F7C"/>
              </a:solidFill>
            </a:rPr>
            <a:t>т. р.</a:t>
          </a:r>
        </a:p>
        <a:p xmlns:a="http://schemas.openxmlformats.org/drawingml/2006/main">
          <a:r>
            <a:rPr lang="ru-RU" sz="1100" dirty="0" smtClean="0">
              <a:solidFill>
                <a:srgbClr val="635F7C"/>
              </a:solidFill>
            </a:rPr>
            <a:t>67,0 </a:t>
          </a:r>
          <a:r>
            <a:rPr lang="ru-RU" sz="1100" dirty="0">
              <a:solidFill>
                <a:srgbClr val="635F7C"/>
              </a:solidFill>
            </a:rPr>
            <a:t>% удельный </a:t>
          </a:r>
          <a:r>
            <a:rPr lang="ru-RU" sz="1100" dirty="0" smtClean="0">
              <a:solidFill>
                <a:srgbClr val="635F7C"/>
              </a:solidFill>
            </a:rPr>
            <a:t>вес</a:t>
          </a:r>
          <a:endParaRPr lang="ru-RU" sz="1100" dirty="0">
            <a:solidFill>
              <a:srgbClr val="635F7C"/>
            </a:solidFill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="" xmlns:a16="http://schemas.microsoft.com/office/drawing/2014/main" id="{841BAE35-B931-41FC-8C28-23B2C9611DB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07229D51-2AA5-4627-ACD9-753D659F207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805BA435-D711-4649-884A-BCD762FE436E}" type="datetime1">
              <a:rPr lang="ru-RU" smtClean="0"/>
              <a:t>29.11.2021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CA7D9D7F-29C4-463A-AD26-C4DDE07FE53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/>
          </a:p>
        </p:txBody>
      </p:sp>
      <p:sp>
        <p:nvSpPr>
          <p:cNvPr id="5" name="Номер слайда 4">
            <a:extLst>
              <a:ext uri="{FF2B5EF4-FFF2-40B4-BE49-F238E27FC236}">
                <a16:creationId xmlns="" xmlns:a16="http://schemas.microsoft.com/office/drawing/2014/main" id="{0E39BEF0-F605-492A-A857-7496E973D68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3651B54-B3D4-4259-87D6-3EA93A2209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639033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>
              <a:defRPr sz="1200"/>
            </a:lvl1pPr>
          </a:lstStyle>
          <a:p>
            <a:pPr rtl="0"/>
            <a:endParaRPr lang="ru-RU" noProof="0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>
              <a:defRPr sz="1200"/>
            </a:lvl1pPr>
          </a:lstStyle>
          <a:p>
            <a:pPr rtl="0"/>
            <a:fld id="{2941484D-016F-4E62-BC6C-BB68345098DF}" type="datetime1">
              <a:rPr lang="ru-RU" noProof="0" smtClean="0"/>
              <a:t>29.11.2021</a:t>
            </a:fld>
            <a:endParaRPr lang="ru-RU" noProof="0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/>
          <a:p>
            <a:pPr rt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/>
              <a:t>Образец текста</a:t>
            </a:r>
          </a:p>
          <a:p>
            <a:pPr lvl="1" rtl="0"/>
            <a:r>
              <a:rPr lang="ru-RU" noProof="0"/>
              <a:t>Второй </a:t>
            </a:r>
            <a:r>
              <a:rPr lang="ru-RU" noProof="0" dirty="0"/>
              <a:t>уровень</a:t>
            </a:r>
          </a:p>
          <a:p>
            <a:pPr lvl="2" rtl="0"/>
            <a:r>
              <a:rPr lang="ru-RU" noProof="0" dirty="0"/>
              <a:t>Третий уровень</a:t>
            </a:r>
          </a:p>
          <a:p>
            <a:pPr lvl="3" rtl="0"/>
            <a:r>
              <a:rPr lang="ru-RU" noProof="0" dirty="0"/>
              <a:t>Четвертый уровень</a:t>
            </a:r>
          </a:p>
          <a:p>
            <a:pPr lvl="4" rtl="0"/>
            <a:r>
              <a:rPr lang="ru-RU" noProof="0" dirty="0"/>
              <a:t>Пятый уровень</a:t>
            </a:r>
          </a:p>
        </p:txBody>
      </p:sp>
      <p:sp>
        <p:nvSpPr>
          <p:cNvPr id="6" name="Нижний колонтитул 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>
              <a:defRPr sz="1200"/>
            </a:lvl1pPr>
          </a:lstStyle>
          <a:p>
            <a:pPr rtl="0"/>
            <a:endParaRPr lang="ru-RU" noProof="0" dirty="0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>
              <a:defRPr sz="1200"/>
            </a:lvl1pPr>
          </a:lstStyle>
          <a:p>
            <a:pPr rtl="0"/>
            <a:fld id="{7C4E7652-46AF-4259-BAE2-54978EA077CD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89739575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marR="0" indent="0" algn="l" defTabSz="914400" rtl="0" eaLnBrk="1" fontAlgn="auto" latinLnBrk="0" hangingPunct="1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>
            <a:normAutofit/>
          </a:bodyPr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7C4E7652-46AF-4259-BAE2-54978EA077CD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96895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>
            <a:normAutofit/>
          </a:bodyPr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7C4E7652-46AF-4259-BAE2-54978EA077CD}" type="slidenum">
              <a:rPr lang="ru-RU" smtClean="0"/>
              <a:pPr rtl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12164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>
            <a:normAutofit/>
          </a:bodyPr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7C4E7652-46AF-4259-BAE2-54978EA077CD}" type="slidenum">
              <a:rPr lang="ru-RU" smtClean="0"/>
              <a:pPr rtl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66701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>
            <a:normAutofit/>
          </a:bodyPr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7C4E7652-46AF-4259-BAE2-54978EA077CD}" type="slidenum">
              <a:rPr lang="ru-RU" smtClean="0"/>
              <a:pPr rtl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47798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>
            <a:normAutofit/>
          </a:bodyPr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7C4E7652-46AF-4259-BAE2-54978EA077CD}" type="slidenum">
              <a:rPr lang="ru-RU" smtClean="0"/>
              <a:pPr rtl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338644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>
            <a:normAutofit/>
          </a:bodyPr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7C4E7652-46AF-4259-BAE2-54978EA077CD}" type="slidenum">
              <a:rPr lang="ru-RU" smtClean="0"/>
              <a:pPr rtl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050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>
            <a:normAutofit/>
          </a:bodyPr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7C4E7652-46AF-4259-BAE2-54978EA077CD}" type="slidenum">
              <a:rPr lang="ru-RU" smtClean="0"/>
              <a:pPr rtl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852871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>
            <a:normAutofit/>
          </a:bodyPr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7C4E7652-46AF-4259-BAE2-54978EA077CD}" type="slidenum">
              <a:rPr lang="ru-RU" smtClean="0"/>
              <a:pPr rtl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214761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>
            <a:normAutofit/>
          </a:bodyPr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7C4E7652-46AF-4259-BAE2-54978EA077CD}" type="slidenum">
              <a:rPr lang="ru-RU" smtClean="0"/>
              <a:pPr rtl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291848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>
            <a:normAutofit/>
          </a:bodyPr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7C4E7652-46AF-4259-BAE2-54978EA077CD}" type="slidenum">
              <a:rPr lang="ru-RU" smtClean="0"/>
              <a:pPr rtl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510939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>
            <a:normAutofit/>
          </a:bodyPr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7C4E7652-46AF-4259-BAE2-54978EA077CD}" type="slidenum">
              <a:rPr lang="ru-RU" smtClean="0"/>
              <a:pPr rtl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24663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>
            <a:normAutofit/>
          </a:bodyPr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7C4E7652-46AF-4259-BAE2-54978EA077CD}" type="slidenum">
              <a:rPr lang="ru-RU" smtClean="0"/>
              <a:pPr rtl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416241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>
            <a:normAutofit/>
          </a:bodyPr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7C4E7652-46AF-4259-BAE2-54978EA077CD}" type="slidenum">
              <a:rPr lang="ru-RU" smtClean="0"/>
              <a:pPr rtl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40442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>
            <a:normAutofit/>
          </a:bodyPr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7C4E7652-46AF-4259-BAE2-54978EA077CD}" type="slidenum">
              <a:rPr lang="ru-RU" smtClean="0"/>
              <a:pPr rtl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26441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>
            <a:normAutofit/>
          </a:bodyPr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7C4E7652-46AF-4259-BAE2-54978EA077CD}" type="slidenum">
              <a:rPr lang="ru-RU" smtClean="0"/>
              <a:pPr rtl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74190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>
            <a:normAutofit/>
          </a:bodyPr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7C4E7652-46AF-4259-BAE2-54978EA077CD}" type="slidenum">
              <a:rPr lang="ru-RU" smtClean="0"/>
              <a:pPr rtl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52084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>
            <a:normAutofit/>
          </a:bodyPr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7C4E7652-46AF-4259-BAE2-54978EA077CD}" type="slidenum">
              <a:rPr lang="ru-RU" smtClean="0"/>
              <a:pPr rtl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98117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>
            <a:normAutofit/>
          </a:bodyPr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7C4E7652-46AF-4259-BAE2-54978EA077CD}" type="slidenum">
              <a:rPr lang="ru-RU" smtClean="0"/>
              <a:pPr rtl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88037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>
            <a:normAutofit/>
          </a:bodyPr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7C4E7652-46AF-4259-BAE2-54978EA077CD}" type="slidenum">
              <a:rPr lang="ru-RU" smtClean="0"/>
              <a:pPr rtl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6552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>
            <a:normAutofit/>
          </a:bodyPr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7C4E7652-46AF-4259-BAE2-54978EA077CD}" type="slidenum">
              <a:rPr lang="ru-RU" smtClean="0"/>
              <a:pPr rtl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75556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>
            <a:normAutofit/>
          </a:bodyPr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7C4E7652-46AF-4259-BAE2-54978EA077CD}" type="slidenum">
              <a:rPr lang="ru-RU" smtClean="0"/>
              <a:pPr rtl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50277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1.svg"/><Relationship Id="rId7" Type="http://schemas.openxmlformats.org/officeDocument/2006/relationships/image" Target="../media/image15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11" Type="http://schemas.openxmlformats.org/officeDocument/2006/relationships/image" Target="../media/image19.svg"/><Relationship Id="rId5" Type="http://schemas.openxmlformats.org/officeDocument/2006/relationships/image" Target="../media/image13.svg"/><Relationship Id="rId10" Type="http://schemas.openxmlformats.org/officeDocument/2006/relationships/image" Target="../media/image10.png"/><Relationship Id="rId4" Type="http://schemas.openxmlformats.org/officeDocument/2006/relationships/image" Target="../media/image7.png"/><Relationship Id="rId9" Type="http://schemas.openxmlformats.org/officeDocument/2006/relationships/image" Target="../media/image17.sv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svg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Группа 9">
            <a:extLst>
              <a:ext uri="{FF2B5EF4-FFF2-40B4-BE49-F238E27FC236}">
                <a16:creationId xmlns="" xmlns:a16="http://schemas.microsoft.com/office/drawing/2014/main" id="{E770D99E-2869-438B-B483-1F6CCD5437EE}"/>
              </a:ext>
            </a:extLst>
          </p:cNvPr>
          <p:cNvGrpSpPr/>
          <p:nvPr userDrawn="1"/>
        </p:nvGrpSpPr>
        <p:grpSpPr>
          <a:xfrm>
            <a:off x="-1" y="-10825"/>
            <a:ext cx="9144002" cy="6515395"/>
            <a:chOff x="-1" y="-10825"/>
            <a:chExt cx="9144002" cy="6515395"/>
          </a:xfrm>
        </p:grpSpPr>
        <p:pic>
          <p:nvPicPr>
            <p:cNvPr id="11" name="Графический объект 10">
              <a:extLst>
                <a:ext uri="{FF2B5EF4-FFF2-40B4-BE49-F238E27FC236}">
                  <a16:creationId xmlns="" xmlns:a16="http://schemas.microsoft.com/office/drawing/2014/main" id="{F66236F9-EA1F-4D2A-84DE-EC04F9972C4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457200" y="-10825"/>
              <a:ext cx="3429000" cy="3181546"/>
            </a:xfrm>
            <a:prstGeom prst="rect">
              <a:avLst/>
            </a:prstGeom>
          </p:spPr>
        </p:pic>
        <p:pic>
          <p:nvPicPr>
            <p:cNvPr id="12" name="Графический объект 11">
              <a:extLst>
                <a:ext uri="{FF2B5EF4-FFF2-40B4-BE49-F238E27FC236}">
                  <a16:creationId xmlns="" xmlns:a16="http://schemas.microsoft.com/office/drawing/2014/main" id="{32A12C4E-53AE-4900-9783-F6190544083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295401" y="-10825"/>
              <a:ext cx="7848600" cy="3522243"/>
            </a:xfrm>
            <a:prstGeom prst="rect">
              <a:avLst/>
            </a:prstGeom>
          </p:spPr>
        </p:pic>
        <p:pic>
          <p:nvPicPr>
            <p:cNvPr id="13" name="Графический объект 12">
              <a:extLst>
                <a:ext uri="{FF2B5EF4-FFF2-40B4-BE49-F238E27FC236}">
                  <a16:creationId xmlns="" xmlns:a16="http://schemas.microsoft.com/office/drawing/2014/main" id="{A14E049B-6FD4-487E-927B-506983629A3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2831825" y="2232482"/>
              <a:ext cx="1282976" cy="1108588"/>
            </a:xfrm>
            <a:prstGeom prst="rect">
              <a:avLst/>
            </a:prstGeom>
          </p:spPr>
        </p:pic>
        <p:pic>
          <p:nvPicPr>
            <p:cNvPr id="14" name="Графический объект 13">
              <a:extLst>
                <a:ext uri="{FF2B5EF4-FFF2-40B4-BE49-F238E27FC236}">
                  <a16:creationId xmlns="" xmlns:a16="http://schemas.microsoft.com/office/drawing/2014/main" id="{EF27E3F5-0D4D-492C-8A3E-50BC30CEFD2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-1" y="2962082"/>
              <a:ext cx="2757625" cy="3542488"/>
            </a:xfrm>
            <a:prstGeom prst="rect">
              <a:avLst/>
            </a:prstGeom>
          </p:spPr>
        </p:pic>
        <p:pic>
          <p:nvPicPr>
            <p:cNvPr id="15" name="Графический объект 14">
              <a:extLst>
                <a:ext uri="{FF2B5EF4-FFF2-40B4-BE49-F238E27FC236}">
                  <a16:creationId xmlns="" xmlns:a16="http://schemas.microsoft.com/office/drawing/2014/main" id="{36D4FF91-8818-4598-AC9F-B8C2FA867C0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2" y="2313169"/>
              <a:ext cx="2259131" cy="2895506"/>
            </a:xfrm>
            <a:prstGeom prst="rect">
              <a:avLst/>
            </a:prstGeom>
          </p:spPr>
        </p:pic>
      </p:grp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3276600" y="1213332"/>
            <a:ext cx="5326856" cy="1425577"/>
          </a:xfrm>
        </p:spPr>
        <p:txBody>
          <a:bodyPr rtlCol="0" anchor="b"/>
          <a:lstStyle>
            <a:lvl1pPr algn="r">
              <a:defRPr sz="4500" b="1">
                <a:solidFill>
                  <a:schemeClr val="bg2"/>
                </a:solidFill>
              </a:defRPr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724400" y="3849666"/>
            <a:ext cx="3879056" cy="1234575"/>
          </a:xfrm>
          <a:noFill/>
        </p:spPr>
        <p:txBody>
          <a:bodyPr rtlCol="0"/>
          <a:lstStyle>
            <a:lvl1pPr marL="0" marR="36576" indent="0" algn="l">
              <a:spcBef>
                <a:spcPts val="0"/>
              </a:spcBef>
              <a:buNone/>
              <a:defRPr>
                <a:ln>
                  <a:noFill/>
                </a:ln>
                <a:solidFill>
                  <a:schemeClr val="bg2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pPr rtl="0"/>
            <a:r>
              <a:rPr lang="ru-RU" noProof="0" smtClean="0"/>
              <a:t>Образец подзаголовка</a:t>
            </a:r>
            <a:endParaRPr lang="ru-RU" noProof="0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2812256" y="6322007"/>
            <a:ext cx="5791200" cy="365125"/>
          </a:xfrm>
          <a:prstGeom prst="rect">
            <a:avLst/>
          </a:prstGeom>
        </p:spPr>
        <p:txBody>
          <a:bodyPr tIns="0" bIns="0" rtlCol="0" anchor="t"/>
          <a:lstStyle>
            <a:lvl1pPr algn="r">
              <a:defRPr sz="1000"/>
            </a:lvl1pPr>
          </a:lstStyle>
          <a:p>
            <a:pPr algn="r" rtl="0"/>
            <a:fld id="{5D956549-DA23-4231-9878-A42DC63CD72D}" type="datetime1">
              <a:rPr lang="ru-RU" sz="1000" noProof="0" smtClean="0"/>
              <a:t>29.11.2021</a:t>
            </a:fld>
            <a:endParaRPr lang="ru-RU" sz="1000" noProof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812256" y="5960055"/>
            <a:ext cx="5791200" cy="365125"/>
          </a:xfrm>
        </p:spPr>
        <p:txBody>
          <a:bodyPr tIns="0" bIns="0" rtlCol="0" anchor="b"/>
          <a:lstStyle>
            <a:lvl1pPr algn="r">
              <a:defRPr sz="1100"/>
            </a:lvl1pPr>
          </a:lstStyle>
          <a:p>
            <a:pPr algn="r" rtl="0"/>
            <a:endParaRPr lang="ru-RU" sz="1100" noProof="0"/>
          </a:p>
        </p:txBody>
      </p:sp>
    </p:spTree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6344" y="384048"/>
            <a:ext cx="4636008" cy="676656"/>
          </a:xfrm>
        </p:spPr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 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72000"/>
          </a:xfrm>
        </p:spPr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5870448" y="173195"/>
            <a:ext cx="2212848" cy="300831"/>
          </a:xfr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en-US" noProof="0"/>
              <a:t>www.website.com</a:t>
            </a:r>
            <a:endParaRPr lang="ru-RU" noProof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EA1243F-3000-4347-94A4-FBDEAD3122CB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Группа 10">
            <a:extLst>
              <a:ext uri="{FF2B5EF4-FFF2-40B4-BE49-F238E27FC236}">
                <a16:creationId xmlns="" xmlns:a16="http://schemas.microsoft.com/office/drawing/2014/main" id="{CABB0C64-AD16-4270-8323-3B986F4CAD10}"/>
              </a:ext>
            </a:extLst>
          </p:cNvPr>
          <p:cNvGrpSpPr/>
          <p:nvPr userDrawn="1"/>
        </p:nvGrpSpPr>
        <p:grpSpPr>
          <a:xfrm>
            <a:off x="5105399" y="3142"/>
            <a:ext cx="4038601" cy="1101851"/>
            <a:chOff x="5334000" y="-37306"/>
            <a:chExt cx="3281716" cy="895350"/>
          </a:xfrm>
        </p:grpSpPr>
        <p:pic>
          <p:nvPicPr>
            <p:cNvPr id="12" name="Графический объект 11">
              <a:extLst>
                <a:ext uri="{FF2B5EF4-FFF2-40B4-BE49-F238E27FC236}">
                  <a16:creationId xmlns="" xmlns:a16="http://schemas.microsoft.com/office/drawing/2014/main" id="{323EE1CF-2D6B-4E08-B98D-D9F9B919680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5448301" y="-37306"/>
              <a:ext cx="3167415" cy="609600"/>
            </a:xfrm>
            <a:prstGeom prst="rect">
              <a:avLst/>
            </a:prstGeom>
          </p:spPr>
        </p:pic>
        <p:pic>
          <p:nvPicPr>
            <p:cNvPr id="13" name="Графический объект 12">
              <a:extLst>
                <a:ext uri="{FF2B5EF4-FFF2-40B4-BE49-F238E27FC236}">
                  <a16:creationId xmlns="" xmlns:a16="http://schemas.microsoft.com/office/drawing/2014/main" id="{2AA44434-8959-4391-901A-0B056114A27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5334000" y="-37306"/>
              <a:ext cx="819150" cy="895350"/>
            </a:xfrm>
            <a:prstGeom prst="rect">
              <a:avLst/>
            </a:prstGeom>
          </p:spPr>
        </p:pic>
      </p:grpSp>
      <p:sp>
        <p:nvSpPr>
          <p:cNvPr id="2" name="Заголовок 1">
            <a:extLst>
              <a:ext uri="{FF2B5EF4-FFF2-40B4-BE49-F238E27FC236}">
                <a16:creationId xmlns="" xmlns:a16="http://schemas.microsoft.com/office/drawing/2014/main" id="{33133CFB-98CB-4408-8818-24F931AC13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A6EE7E31-13F0-404F-BFFF-EE236EB5D4B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r>
              <a:rPr lang="en-US" noProof="0"/>
              <a:t>www.website.com</a:t>
            </a:r>
            <a:endParaRPr lang="ru-RU" noProof="0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04FC6F67-BAE4-413D-8066-1E361D58912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49598980-D22C-4904-9F8F-3DB09B2ECD84}" type="slidenum">
              <a:rPr lang="ru-RU" noProof="0" smtClean="0"/>
              <a:pPr/>
              <a:t>‹#›</a:t>
            </a:fld>
            <a:endParaRPr lang="ru-RU" noProof="0"/>
          </a:p>
        </p:txBody>
      </p:sp>
      <p:sp>
        <p:nvSpPr>
          <p:cNvPr id="14" name="Объект 2">
            <a:extLst>
              <a:ext uri="{FF2B5EF4-FFF2-40B4-BE49-F238E27FC236}">
                <a16:creationId xmlns="" xmlns:a16="http://schemas.microsoft.com/office/drawing/2014/main" id="{DF566D8F-E696-41DE-BA1C-A8D0C7F03E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25655"/>
            <a:ext cx="7726680" cy="571500"/>
          </a:xfrm>
        </p:spPr>
        <p:txBody>
          <a:bodyPr rtlCol="0">
            <a:normAutofit/>
          </a:bodyPr>
          <a:lstStyle>
            <a:lvl1pPr marL="64008" indent="0">
              <a:buFont typeface="Arial" panose="020B0604020202020204" pitchFamily="34" charset="0"/>
              <a:buNone/>
              <a:defRPr sz="2000"/>
            </a:lvl1pPr>
            <a:lvl2pPr marL="537210" indent="0">
              <a:buNone/>
              <a:defRPr/>
            </a:lvl2pPr>
            <a:lvl3pPr marL="877824" indent="0">
              <a:buNone/>
              <a:defRPr/>
            </a:lvl3pPr>
            <a:lvl4pPr marL="1161288" indent="0">
              <a:buNone/>
              <a:defRPr/>
            </a:lvl4pPr>
            <a:lvl5pPr marL="1389888" indent="0">
              <a:buNone/>
              <a:defRPr/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7187874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marL="182880" algn="l">
              <a:defRPr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Объект 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 rtlCol="0"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4" name="Объект 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 rtlCol="0"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5870448" y="173195"/>
            <a:ext cx="2212848" cy="301752"/>
          </a:xfrm>
        </p:spPr>
        <p:txBody>
          <a:bodyPr rtlCol="0"/>
          <a:lstStyle/>
          <a:p>
            <a:pPr rtl="0"/>
            <a:r>
              <a:rPr lang="en-US" noProof="0"/>
              <a:t>www.website.com</a:t>
            </a:r>
            <a:endParaRPr lang="ru-RU" noProof="0"/>
          </a:p>
        </p:txBody>
      </p:sp>
      <p:sp>
        <p:nvSpPr>
          <p:cNvPr id="9" name="Номер слайда 6">
            <a:extLst>
              <a:ext uri="{FF2B5EF4-FFF2-40B4-BE49-F238E27FC236}">
                <a16:creationId xmlns="" xmlns:a16="http://schemas.microsoft.com/office/drawing/2014/main" id="{B32CA5EA-865E-4EF0-89BB-61FD6EFE26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80070" y="173195"/>
            <a:ext cx="502920" cy="301752"/>
          </a:xfrm>
        </p:spPr>
        <p:txBody>
          <a:bodyPr rtlCol="0"/>
          <a:lstStyle/>
          <a:p>
            <a:pPr rtl="0"/>
            <a:fld id="{FEA1243F-3000-4347-94A4-FBDEAD3122CB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219456" y="1295400"/>
            <a:ext cx="914400" cy="5015864"/>
          </a:xfrm>
        </p:spPr>
        <p:txBody>
          <a:bodyPr vert="vert270" rtlCol="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 2"/>
          <p:cNvSpPr>
            <a:spLocks noGrp="1"/>
          </p:cNvSpPr>
          <p:nvPr>
            <p:ph type="body" idx="1"/>
          </p:nvPr>
        </p:nvSpPr>
        <p:spPr>
          <a:xfrm>
            <a:off x="1135856" y="1295400"/>
            <a:ext cx="2438400" cy="5015864"/>
          </a:xfrm>
        </p:spPr>
        <p:txBody>
          <a:bodyPr rtlCol="0"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4" name="Объект 3"/>
          <p:cNvSpPr>
            <a:spLocks noGrp="1"/>
          </p:cNvSpPr>
          <p:nvPr>
            <p:ph sz="half" idx="2"/>
          </p:nvPr>
        </p:nvSpPr>
        <p:spPr>
          <a:xfrm>
            <a:off x="3651250" y="1295400"/>
            <a:ext cx="5276088" cy="5013960"/>
          </a:xfrm>
        </p:spPr>
        <p:txBody>
          <a:bodyPr rtlCol="0">
            <a:normAutofit/>
          </a:bodyPr>
          <a:lstStyle>
            <a:lvl1pPr>
              <a:spcBef>
                <a:spcPts val="0"/>
              </a:spcBef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5867400" y="173195"/>
            <a:ext cx="2324196" cy="301752"/>
          </a:xfrm>
        </p:spPr>
        <p:txBody>
          <a:bodyPr rtlCol="0"/>
          <a:lstStyle>
            <a:lvl1pPr>
              <a:defRPr sz="1200"/>
            </a:lvl1pPr>
          </a:lstStyle>
          <a:p>
            <a:pPr rtl="0"/>
            <a:r>
              <a:rPr lang="en-US" noProof="0"/>
              <a:t>www.website.com</a:t>
            </a:r>
            <a:endParaRPr lang="ru-RU" noProof="0"/>
          </a:p>
        </p:txBody>
      </p:sp>
      <p:sp>
        <p:nvSpPr>
          <p:cNvPr id="9" name="Номер слайда 6">
            <a:extLst>
              <a:ext uri="{FF2B5EF4-FFF2-40B4-BE49-F238E27FC236}">
                <a16:creationId xmlns="" xmlns:a16="http://schemas.microsoft.com/office/drawing/2014/main" id="{BD5BE3E6-AFB3-460C-834B-D73EE2A7C0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91596" y="173195"/>
            <a:ext cx="502920" cy="301752"/>
          </a:xfrm>
        </p:spPr>
        <p:txBody>
          <a:bodyPr rtlCol="0"/>
          <a:lstStyle>
            <a:lvl1pPr>
              <a:defRPr sz="1200"/>
            </a:lvl1pPr>
          </a:lstStyle>
          <a:p>
            <a:pPr rtl="0"/>
            <a:fld id="{FEA1243F-3000-4347-94A4-FBDEAD3122CB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svg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12" Type="http://schemas.openxmlformats.org/officeDocument/2006/relationships/image" Target="../media/image7.sv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11" Type="http://schemas.openxmlformats.org/officeDocument/2006/relationships/image" Target="../media/image4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5.sv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Relationship Id="rId14" Type="http://schemas.openxmlformats.org/officeDocument/2006/relationships/image" Target="../media/image9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Группа 19">
            <a:extLst>
              <a:ext uri="{FF2B5EF4-FFF2-40B4-BE49-F238E27FC236}">
                <a16:creationId xmlns="" xmlns:a16="http://schemas.microsoft.com/office/drawing/2014/main" id="{1423E8A4-D2B7-46D2-92C3-AE6BC0B9BD06}"/>
              </a:ext>
            </a:extLst>
          </p:cNvPr>
          <p:cNvGrpSpPr/>
          <p:nvPr userDrawn="1"/>
        </p:nvGrpSpPr>
        <p:grpSpPr>
          <a:xfrm>
            <a:off x="5105399" y="3142"/>
            <a:ext cx="4038601" cy="1101851"/>
            <a:chOff x="5334000" y="-37306"/>
            <a:chExt cx="3281716" cy="895350"/>
          </a:xfrm>
        </p:grpSpPr>
        <p:pic>
          <p:nvPicPr>
            <p:cNvPr id="18" name="Графический объект 17">
              <a:extLst>
                <a:ext uri="{FF2B5EF4-FFF2-40B4-BE49-F238E27FC236}">
                  <a16:creationId xmlns="" xmlns:a16="http://schemas.microsoft.com/office/drawing/2014/main" id="{9309AE25-B267-4B83-A0CB-35016E70EE6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5448301" y="-37306"/>
              <a:ext cx="3167415" cy="609600"/>
            </a:xfrm>
            <a:prstGeom prst="rect">
              <a:avLst/>
            </a:prstGeom>
          </p:spPr>
        </p:pic>
        <p:pic>
          <p:nvPicPr>
            <p:cNvPr id="19" name="Графический объект 18">
              <a:extLst>
                <a:ext uri="{FF2B5EF4-FFF2-40B4-BE49-F238E27FC236}">
                  <a16:creationId xmlns="" xmlns:a16="http://schemas.microsoft.com/office/drawing/2014/main" id="{61BEEC28-F63A-4526-A6C3-33CFC7679C2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>
              <a:extLs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5334000" y="-37306"/>
              <a:ext cx="819150" cy="895350"/>
            </a:xfrm>
            <a:prstGeom prst="rect">
              <a:avLst/>
            </a:prstGeom>
          </p:spPr>
        </p:pic>
      </p:grp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66725" y="381198"/>
            <a:ext cx="4638674" cy="675926"/>
          </a:xfrm>
          <a:prstGeom prst="rect">
            <a:avLst/>
          </a:prstGeom>
        </p:spPr>
        <p:txBody>
          <a:bodyPr vert="horz" lIns="0" rIns="0" rtlCol="0" anchor="ctr">
            <a:noAutofit/>
          </a:bodyPr>
          <a:lstStyle/>
          <a:p>
            <a:pPr rtl="0"/>
            <a:endParaRPr lang="ru-RU" noProof="0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566839"/>
            <a:ext cx="8229600" cy="4572000"/>
          </a:xfrm>
          <a:prstGeom prst="rect">
            <a:avLst/>
          </a:prstGeom>
        </p:spPr>
        <p:txBody>
          <a:bodyPr vert="horz" rtlCol="0" anchor="t">
            <a:normAutofit/>
          </a:bodyPr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867400" y="174116"/>
            <a:ext cx="2212182" cy="300831"/>
          </a:xfrm>
          <a:prstGeom prst="rect">
            <a:avLst/>
          </a:prstGeom>
        </p:spPr>
        <p:txBody>
          <a:bodyPr vert="horz" rtlCol="0" anchor="b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pPr rtl="0"/>
            <a:r>
              <a:rPr lang="en-US" noProof="0"/>
              <a:t>www.website.com</a:t>
            </a:r>
            <a:endParaRPr lang="ru-RU" noProof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83880" y="173195"/>
            <a:ext cx="502920" cy="301752"/>
          </a:xfrm>
          <a:prstGeom prst="rect">
            <a:avLst/>
          </a:prstGeom>
        </p:spPr>
        <p:txBody>
          <a:bodyPr vert="horz" rtlCol="0" anchor="b"/>
          <a:lstStyle>
            <a:lvl1pPr algn="ctr">
              <a:defRPr sz="1200" b="1">
                <a:solidFill>
                  <a:schemeClr val="bg2"/>
                </a:solidFill>
              </a:defRPr>
            </a:lvl1pPr>
          </a:lstStyle>
          <a:p>
            <a:pPr rtl="0"/>
            <a:fld id="{49598980-D22C-4904-9F8F-3DB09B2ECD84}" type="slidenum">
              <a:rPr lang="ru-RU" noProof="0" smtClean="0"/>
              <a:pPr/>
              <a:t>‹#›</a:t>
            </a:fld>
            <a:endParaRPr lang="ru-RU" noProof="0"/>
          </a:p>
        </p:txBody>
      </p:sp>
      <p:pic>
        <p:nvPicPr>
          <p:cNvPr id="21" name="Графический объект 20">
            <a:extLst>
              <a:ext uri="{FF2B5EF4-FFF2-40B4-BE49-F238E27FC236}">
                <a16:creationId xmlns="" xmlns:a16="http://schemas.microsoft.com/office/drawing/2014/main" id="{41E45D2D-0469-4652-A090-C4D13F3C1502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96DAC541-7B7A-43D3-8B79-37D633B846F1}">
                <asvg:svgBlip xmlns=""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0" y="5307178"/>
            <a:ext cx="1219200" cy="1550822"/>
          </a:xfrm>
          <a:prstGeom prst="rect">
            <a:avLst/>
          </a:prstGeom>
        </p:spPr>
      </p:pic>
      <p:pic>
        <p:nvPicPr>
          <p:cNvPr id="27" name="Рисунок 26">
            <a:extLst>
              <a:ext uri="{FF2B5EF4-FFF2-40B4-BE49-F238E27FC236}">
                <a16:creationId xmlns="" xmlns:a16="http://schemas.microsoft.com/office/drawing/2014/main" id="{16C04FF8-AE2F-4C75-8657-A2201B951971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96DAC541-7B7A-43D3-8B79-37D633B846F1}">
                <asvg:svgBlip xmlns=""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-16459" y="4545317"/>
            <a:ext cx="1248460" cy="1570328"/>
          </a:xfrm>
          <a:prstGeom prst="rect">
            <a:avLst/>
          </a:prstGeom>
        </p:spPr>
      </p:pic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7" r:id="rId3"/>
    <p:sldLayoutId id="2147483652" r:id="rId4"/>
    <p:sldLayoutId id="2147483656" r:id="rId5"/>
  </p:sldLayoutIdLst>
  <p:hf hdr="0" dt="0"/>
  <p:txStyles>
    <p:titleStyle>
      <a:lvl1pPr marL="182880" algn="l" rtl="0" eaLnBrk="1" latinLnBrk="0" hangingPunct="1">
        <a:spcBef>
          <a:spcPct val="0"/>
        </a:spcBef>
        <a:buNone/>
        <a:defRPr sz="4000" b="1" kern="1200">
          <a:ln w="6350">
            <a:noFill/>
          </a:ln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spcAft>
          <a:spcPts val="1000"/>
        </a:spcAft>
        <a:buClr>
          <a:schemeClr val="accent1"/>
        </a:buClr>
        <a:buSzPct val="80000"/>
        <a:buFont typeface="Arial" panose="020B0604020202020204" pitchFamily="34" charset="0"/>
        <a:buChar char="•"/>
        <a:defRPr sz="2800" kern="1200">
          <a:solidFill>
            <a:schemeClr val="bg2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spcAft>
          <a:spcPts val="1000"/>
        </a:spcAft>
        <a:buClr>
          <a:schemeClr val="accent1"/>
        </a:buClr>
        <a:buSzPct val="95000"/>
        <a:buFont typeface="Arial" panose="020B0604020202020204" pitchFamily="34" charset="0"/>
        <a:buChar char="•"/>
        <a:defRPr sz="2400" kern="1200">
          <a:solidFill>
            <a:schemeClr val="bg2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spcAft>
          <a:spcPts val="1000"/>
        </a:spcAft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bg2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spcAft>
          <a:spcPts val="1000"/>
        </a:spcAft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bg2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spcAft>
          <a:spcPts val="1000"/>
        </a:spcAft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bg2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7" Type="http://schemas.openxmlformats.org/officeDocument/2006/relationships/chart" Target="../charts/chart1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chart" Target="../charts/chart10.xml"/><Relationship Id="rId5" Type="http://schemas.openxmlformats.org/officeDocument/2006/relationships/chart" Target="../charts/chart9.xml"/><Relationship Id="rId4" Type="http://schemas.openxmlformats.org/officeDocument/2006/relationships/chart" Target="../charts/char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13" Type="http://schemas.microsoft.com/office/2007/relationships/diagramDrawing" Target="../diagrams/drawing5.xml"/><Relationship Id="rId3" Type="http://schemas.openxmlformats.org/officeDocument/2006/relationships/chart" Target="../charts/chart18.xml"/><Relationship Id="rId7" Type="http://schemas.openxmlformats.org/officeDocument/2006/relationships/diagramColors" Target="../diagrams/colors4.xml"/><Relationship Id="rId12" Type="http://schemas.openxmlformats.org/officeDocument/2006/relationships/diagramColors" Target="../diagrams/colors5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6" Type="http://schemas.openxmlformats.org/officeDocument/2006/relationships/diagramQuickStyle" Target="../diagrams/quickStyle4.xml"/><Relationship Id="rId11" Type="http://schemas.openxmlformats.org/officeDocument/2006/relationships/diagramQuickStyle" Target="../diagrams/quickStyle5.xml"/><Relationship Id="rId5" Type="http://schemas.openxmlformats.org/officeDocument/2006/relationships/diagramLayout" Target="../diagrams/layout4.xml"/><Relationship Id="rId10" Type="http://schemas.openxmlformats.org/officeDocument/2006/relationships/diagramLayout" Target="../diagrams/layout5.xml"/><Relationship Id="rId4" Type="http://schemas.openxmlformats.org/officeDocument/2006/relationships/diagramData" Target="../diagrams/data4.xml"/><Relationship Id="rId9" Type="http://schemas.openxmlformats.org/officeDocument/2006/relationships/diagramData" Target="../diagrams/data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image" Target="../media/image18.png"/><Relationship Id="rId7" Type="http://schemas.openxmlformats.org/officeDocument/2006/relationships/image" Target="../media/image19.png"/><Relationship Id="rId12" Type="http://schemas.openxmlformats.org/officeDocument/2006/relationships/image" Target="NUL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6" Type="http://schemas.openxmlformats.org/officeDocument/2006/relationships/image" Target="NULL"/><Relationship Id="rId11" Type="http://schemas.openxmlformats.org/officeDocument/2006/relationships/image" Target="../media/image21.png"/><Relationship Id="rId10" Type="http://schemas.openxmlformats.org/officeDocument/2006/relationships/image" Target="NULL"/><Relationship Id="rId9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chart" Target="../charts/chart6.xml"/><Relationship Id="rId3" Type="http://schemas.openxmlformats.org/officeDocument/2006/relationships/chart" Target="../charts/chart1.xml"/><Relationship Id="rId7" Type="http://schemas.openxmlformats.org/officeDocument/2006/relationships/chart" Target="../charts/chart5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mailto:komfin@gov86.org" TargetMode="External"/><Relationship Id="rId2" Type="http://schemas.openxmlformats.org/officeDocument/2006/relationships/hyperlink" Target="http://adm.gov86.org/436/437/" TargetMode="Externa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consultantplus://offline/ref=E7358ECCE6F0625CEC0AE867E8DB4411DB9B87A5A6183327C1A5A405FBF33F829AD005E7E4AB14E5F07FEE7F56F5CF03826961DE9F2BgAI5K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hyperlink" Target="consultantplus://offline/ref=E7358ECCE6F0625CEC0AE867E8DB4411DB9B87A5A6183327C1A5A405FBF33F829AD005E7E1AC19E5F07FEE7F56F5CF03826961DE9F2BgAI5K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Relationship Id="rId9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Публичные слушания</a:t>
            </a: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619672" y="3717032"/>
            <a:ext cx="7344816" cy="947486"/>
          </a:xfrm>
        </p:spPr>
        <p:txBody>
          <a:bodyPr>
            <a:normAutofit fontScale="77500" lnSpcReduction="20000"/>
          </a:bodyPr>
          <a:lstStyle/>
          <a:p>
            <a:pPr algn="r"/>
            <a:r>
              <a:rPr lang="ru-RU" dirty="0" smtClean="0">
                <a:solidFill>
                  <a:srgbClr val="635F7C"/>
                </a:solidFill>
              </a:rPr>
              <a:t>ПО ПРОЕКТУ РЕШЕНИЯ ДУМЫ </a:t>
            </a:r>
            <a:br>
              <a:rPr lang="ru-RU" dirty="0" smtClean="0">
                <a:solidFill>
                  <a:srgbClr val="635F7C"/>
                </a:solidFill>
              </a:rPr>
            </a:br>
            <a:r>
              <a:rPr lang="ru-RU" dirty="0" smtClean="0">
                <a:solidFill>
                  <a:srgbClr val="635F7C"/>
                </a:solidFill>
              </a:rPr>
              <a:t>«О БЮДЖЕТЕ ГОРОДА ПЫТЬ-ЯХА НА 2022 ГОД И НА ПЛАНОВЫЙ ПЕРИОД 2023 И 2024 ГОДОВ»</a:t>
            </a:r>
            <a:endParaRPr lang="ru-RU" dirty="0">
              <a:solidFill>
                <a:srgbClr val="635F7C"/>
              </a:solidFill>
            </a:endParaRPr>
          </a:p>
        </p:txBody>
      </p:sp>
      <p:sp>
        <p:nvSpPr>
          <p:cNvPr id="6" name="Подзаголовок 2">
            <a:extLst>
              <a:ext uri="{FF2B5EF4-FFF2-40B4-BE49-F238E27FC236}">
                <a16:creationId xmlns="" xmlns:a16="http://schemas.microsoft.com/office/drawing/2014/main" id="{565124A8-7554-4DB8-896F-F9946B9CF1F9}"/>
              </a:ext>
            </a:extLst>
          </p:cNvPr>
          <p:cNvSpPr txBox="1">
            <a:spLocks/>
          </p:cNvSpPr>
          <p:nvPr/>
        </p:nvSpPr>
        <p:spPr bwMode="gray">
          <a:xfrm>
            <a:off x="2721679" y="5501622"/>
            <a:ext cx="5602315" cy="673976"/>
          </a:xfrm>
          <a:prstGeom prst="rect">
            <a:avLst/>
          </a:prstGeom>
          <a:noFill/>
        </p:spPr>
        <p:txBody>
          <a:bodyPr vert="horz" rtlCol="0" anchor="t">
            <a:normAutofit lnSpcReduction="10000"/>
          </a:bodyPr>
          <a:lstStyle>
            <a:lvl1pPr marL="0" marR="36576" indent="0" algn="l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None/>
              <a:defRPr sz="2800" kern="1200">
                <a:ln>
                  <a:noFill/>
                </a:ln>
                <a:solidFill>
                  <a:schemeClr val="bg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spcAft>
                <a:spcPts val="1000"/>
              </a:spcAft>
              <a:buClr>
                <a:schemeClr val="accent1"/>
              </a:buClr>
              <a:buSzPct val="95000"/>
              <a:buFont typeface="Arial" panose="020B0604020202020204" pitchFamily="34" charset="0"/>
              <a:buNone/>
              <a:defRPr sz="2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20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2000" dirty="0" smtClean="0"/>
              <a:t>Комитет по финансам </a:t>
            </a:r>
            <a:br>
              <a:rPr lang="ru-RU" sz="2000" dirty="0" smtClean="0"/>
            </a:br>
            <a:r>
              <a:rPr lang="ru-RU" sz="2000" dirty="0" smtClean="0"/>
              <a:t>администрации города Пыть-Яха</a:t>
            </a:r>
          </a:p>
        </p:txBody>
      </p:sp>
      <p:pic>
        <p:nvPicPr>
          <p:cNvPr id="7" name="Рисунок 6" descr="Герб города для бланка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3994" y="5509427"/>
            <a:ext cx="558924" cy="658366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5004048" y="6309320"/>
            <a:ext cx="3888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>
                <a:solidFill>
                  <a:srgbClr val="635F7C"/>
                </a:solidFill>
              </a:rPr>
              <a:t>29 ноября 2021 года</a:t>
            </a:r>
            <a:endParaRPr lang="ru-RU" dirty="0">
              <a:solidFill>
                <a:srgbClr val="635F7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60ACA094-6BB0-4A70-A58B-8C753FE1E7F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u-RU" dirty="0"/>
              <a:t>Бюджет для граждан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D7A366C8-727E-491B-93FA-C36D6469EA9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rtl="0"/>
            <a:fld id="{49598980-D22C-4904-9F8F-3DB09B2ECD84}" type="slidenum">
              <a:rPr lang="ru-RU" noProof="0" smtClean="0"/>
              <a:pPr rtl="0"/>
              <a:t>10</a:t>
            </a:fld>
            <a:endParaRPr lang="ru-RU" noProof="0"/>
          </a:p>
        </p:txBody>
      </p:sp>
      <p:sp>
        <p:nvSpPr>
          <p:cNvPr id="25" name="Прямоугольник 1"/>
          <p:cNvSpPr txBox="1">
            <a:spLocks/>
          </p:cNvSpPr>
          <p:nvPr/>
        </p:nvSpPr>
        <p:spPr>
          <a:xfrm>
            <a:off x="255287" y="0"/>
            <a:ext cx="4638674" cy="1042179"/>
          </a:xfrm>
          <a:prstGeom prst="rect">
            <a:avLst/>
          </a:prstGeom>
        </p:spPr>
        <p:txBody>
          <a:bodyPr vert="horz" lIns="0" rIns="0" rtlCol="0" anchor="ctr">
            <a:noAutofit/>
          </a:bodyPr>
          <a:lstStyle>
            <a:lvl1pPr marL="182880" algn="l" rtl="0" eaLnBrk="1" latinLnBrk="0" hangingPunct="1">
              <a:spcBef>
                <a:spcPct val="0"/>
              </a:spcBef>
              <a:buNone/>
              <a:defRPr sz="4000" b="1" kern="1200">
                <a:ln w="6350">
                  <a:noFill/>
                </a:ln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0"/>
            <a:r>
              <a:rPr lang="ru-RU" sz="2000" dirty="0" smtClean="0"/>
              <a:t>4. ОСНОВНЫЕ ХАРАКТЕРИСТИКИ БЮДЖЕТА ГОРОДА ПЫТЬ-ЯХА</a:t>
            </a:r>
            <a:endParaRPr lang="ru-RU" sz="2000" dirty="0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2767518"/>
              </p:ext>
            </p:extLst>
          </p:nvPr>
        </p:nvGraphicFramePr>
        <p:xfrm>
          <a:off x="255288" y="836712"/>
          <a:ext cx="8637196" cy="3023056"/>
        </p:xfrm>
        <a:graphic>
          <a:graphicData uri="http://schemas.openxmlformats.org/drawingml/2006/table">
            <a:tbl>
              <a:tblPr firstRow="1" firstCol="1" bandRow="1">
                <a:tableStyleId>{C083E6E3-FA7D-4D7B-A595-EF9225AFEA82}</a:tableStyleId>
              </a:tblPr>
              <a:tblGrid>
                <a:gridCol w="2423051"/>
                <a:gridCol w="1242829"/>
                <a:gridCol w="1242829"/>
                <a:gridCol w="1242829"/>
                <a:gridCol w="1242829"/>
                <a:gridCol w="1242829"/>
              </a:tblGrid>
              <a:tr h="39881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635F7C"/>
                          </a:solidFill>
                          <a:effectLst/>
                        </a:rPr>
                        <a:t>Показатель</a:t>
                      </a:r>
                      <a:endParaRPr lang="ru-RU" sz="1600" dirty="0">
                        <a:solidFill>
                          <a:srgbClr val="635F7C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635F7C"/>
                          </a:solidFill>
                          <a:effectLst/>
                        </a:rPr>
                        <a:t>2020 год (отчет)</a:t>
                      </a:r>
                      <a:endParaRPr lang="ru-RU" sz="1600" dirty="0">
                        <a:solidFill>
                          <a:srgbClr val="635F7C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635F7C"/>
                          </a:solidFill>
                          <a:effectLst/>
                        </a:rPr>
                        <a:t>2021 год (Решение № 410) *</a:t>
                      </a:r>
                      <a:endParaRPr lang="ru-RU" sz="1600" dirty="0">
                        <a:solidFill>
                          <a:srgbClr val="635F7C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635F7C"/>
                          </a:solidFill>
                          <a:effectLst/>
                        </a:rPr>
                        <a:t>2022 год (проект)</a:t>
                      </a:r>
                      <a:endParaRPr lang="ru-RU" sz="1600" dirty="0">
                        <a:solidFill>
                          <a:srgbClr val="635F7C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635F7C"/>
                          </a:solidFill>
                          <a:effectLst/>
                        </a:rPr>
                        <a:t>2023 год (проект)</a:t>
                      </a:r>
                      <a:endParaRPr lang="ru-RU" sz="1600" dirty="0">
                        <a:solidFill>
                          <a:srgbClr val="635F7C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635F7C"/>
                          </a:solidFill>
                          <a:effectLst/>
                        </a:rPr>
                        <a:t>2024 год (проект)</a:t>
                      </a:r>
                      <a:endParaRPr lang="ru-RU" sz="1600" dirty="0">
                        <a:solidFill>
                          <a:srgbClr val="635F7C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/>
                    </a:solidFill>
                  </a:tcPr>
                </a:tc>
              </a:tr>
              <a:tr h="21716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635F7C"/>
                          </a:solidFill>
                          <a:effectLst/>
                        </a:rPr>
                        <a:t>Доходы, тыс. рублей</a:t>
                      </a:r>
                      <a:endParaRPr lang="ru-RU" sz="2000" dirty="0">
                        <a:solidFill>
                          <a:srgbClr val="635F7C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635F7C"/>
                          </a:solidFill>
                          <a:effectLst/>
                        </a:rPr>
                        <a:t>4 649 765,1</a:t>
                      </a:r>
                      <a:endParaRPr lang="ru-RU" sz="2000" b="1" dirty="0">
                        <a:solidFill>
                          <a:srgbClr val="635F7C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635F7C"/>
                          </a:solidFill>
                          <a:effectLst/>
                        </a:rPr>
                        <a:t>4 018 264,8</a:t>
                      </a:r>
                      <a:endParaRPr lang="ru-RU" sz="2000" b="1" dirty="0">
                        <a:solidFill>
                          <a:srgbClr val="635F7C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635F7C"/>
                          </a:solidFill>
                          <a:effectLst/>
                        </a:rPr>
                        <a:t>3 439 647,5</a:t>
                      </a:r>
                      <a:endParaRPr lang="ru-RU" sz="2000" b="1" dirty="0">
                        <a:solidFill>
                          <a:srgbClr val="635F7C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635F7C"/>
                          </a:solidFill>
                          <a:effectLst/>
                        </a:rPr>
                        <a:t>3 417 024,1</a:t>
                      </a:r>
                      <a:endParaRPr lang="ru-RU" sz="2000" b="1" dirty="0">
                        <a:solidFill>
                          <a:srgbClr val="635F7C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635F7C"/>
                          </a:solidFill>
                          <a:effectLst/>
                        </a:rPr>
                        <a:t>3 372 061,0</a:t>
                      </a:r>
                      <a:endParaRPr lang="ru-RU" sz="2000" b="1" dirty="0">
                        <a:solidFill>
                          <a:srgbClr val="635F7C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32938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rgbClr val="635F7C"/>
                          </a:solidFill>
                          <a:effectLst/>
                        </a:rPr>
                        <a:t>в % к 2020 году</a:t>
                      </a:r>
                      <a:endParaRPr lang="ru-RU" sz="2000" b="0" dirty="0">
                        <a:solidFill>
                          <a:srgbClr val="635F7C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rgbClr val="635F7C"/>
                          </a:solidFill>
                          <a:effectLst/>
                        </a:rPr>
                        <a:t>х</a:t>
                      </a:r>
                      <a:endParaRPr lang="ru-RU" sz="2000" b="0" dirty="0">
                        <a:solidFill>
                          <a:srgbClr val="635F7C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rgbClr val="635F7C"/>
                          </a:solidFill>
                          <a:effectLst/>
                        </a:rPr>
                        <a:t>86,4%</a:t>
                      </a:r>
                      <a:endParaRPr lang="ru-RU" sz="2000" b="0" dirty="0">
                        <a:solidFill>
                          <a:srgbClr val="635F7C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rgbClr val="635F7C"/>
                          </a:solidFill>
                          <a:effectLst/>
                        </a:rPr>
                        <a:t>74,0%</a:t>
                      </a:r>
                      <a:endParaRPr lang="ru-RU" sz="2000" b="0" dirty="0">
                        <a:solidFill>
                          <a:srgbClr val="635F7C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rgbClr val="635F7C"/>
                          </a:solidFill>
                          <a:effectLst/>
                        </a:rPr>
                        <a:t>73,5%</a:t>
                      </a:r>
                      <a:endParaRPr lang="ru-RU" sz="2000" b="0" dirty="0">
                        <a:solidFill>
                          <a:srgbClr val="635F7C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rgbClr val="635F7C"/>
                          </a:solidFill>
                          <a:effectLst/>
                        </a:rPr>
                        <a:t>72,5%</a:t>
                      </a:r>
                      <a:endParaRPr lang="ru-RU" sz="2000" b="0" dirty="0">
                        <a:solidFill>
                          <a:srgbClr val="635F7C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32938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rgbClr val="635F7C"/>
                          </a:solidFill>
                          <a:effectLst/>
                        </a:rPr>
                        <a:t>в % к 2021 году</a:t>
                      </a:r>
                      <a:endParaRPr lang="ru-RU" sz="2000" b="0" dirty="0">
                        <a:solidFill>
                          <a:srgbClr val="635F7C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rgbClr val="635F7C"/>
                          </a:solidFill>
                          <a:effectLst/>
                        </a:rPr>
                        <a:t>х</a:t>
                      </a:r>
                      <a:endParaRPr lang="ru-RU" sz="2000" b="0" dirty="0">
                        <a:solidFill>
                          <a:srgbClr val="635F7C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rgbClr val="635F7C"/>
                          </a:solidFill>
                          <a:effectLst/>
                        </a:rPr>
                        <a:t>х</a:t>
                      </a:r>
                      <a:endParaRPr lang="ru-RU" sz="2000" b="0" dirty="0">
                        <a:solidFill>
                          <a:srgbClr val="635F7C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rgbClr val="635F7C"/>
                          </a:solidFill>
                          <a:effectLst/>
                        </a:rPr>
                        <a:t>85,6%</a:t>
                      </a:r>
                      <a:endParaRPr lang="ru-RU" sz="2000" b="0" dirty="0">
                        <a:solidFill>
                          <a:srgbClr val="635F7C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rgbClr val="635F7C"/>
                          </a:solidFill>
                          <a:effectLst/>
                        </a:rPr>
                        <a:t>85,0%</a:t>
                      </a:r>
                      <a:endParaRPr lang="ru-RU" sz="2000" b="0" dirty="0">
                        <a:solidFill>
                          <a:srgbClr val="635F7C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rgbClr val="635F7C"/>
                          </a:solidFill>
                          <a:effectLst/>
                        </a:rPr>
                        <a:t>83,9%</a:t>
                      </a:r>
                      <a:endParaRPr lang="ru-RU" sz="2000" b="0" dirty="0">
                        <a:solidFill>
                          <a:srgbClr val="635F7C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3293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solidFill>
                            <a:srgbClr val="635F7C"/>
                          </a:solidFill>
                          <a:effectLst/>
                        </a:rPr>
                        <a:t>в % к предыдущему году</a:t>
                      </a:r>
                      <a:endParaRPr lang="ru-RU" sz="2000" b="0">
                        <a:solidFill>
                          <a:srgbClr val="635F7C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rgbClr val="635F7C"/>
                          </a:solidFill>
                          <a:effectLst/>
                        </a:rPr>
                        <a:t>х</a:t>
                      </a:r>
                      <a:endParaRPr lang="ru-RU" sz="2000" b="0" dirty="0">
                        <a:solidFill>
                          <a:srgbClr val="635F7C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rgbClr val="635F7C"/>
                          </a:solidFill>
                          <a:effectLst/>
                        </a:rPr>
                        <a:t>86,4%</a:t>
                      </a:r>
                      <a:endParaRPr lang="ru-RU" sz="2000" b="0" dirty="0">
                        <a:solidFill>
                          <a:srgbClr val="635F7C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rgbClr val="635F7C"/>
                          </a:solidFill>
                          <a:effectLst/>
                        </a:rPr>
                        <a:t>85,6%</a:t>
                      </a:r>
                      <a:endParaRPr lang="ru-RU" sz="2000" b="0" dirty="0">
                        <a:solidFill>
                          <a:srgbClr val="635F7C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rgbClr val="635F7C"/>
                          </a:solidFill>
                          <a:effectLst/>
                        </a:rPr>
                        <a:t>99,3%</a:t>
                      </a:r>
                      <a:endParaRPr lang="ru-RU" sz="2000" b="0" dirty="0">
                        <a:solidFill>
                          <a:srgbClr val="635F7C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rgbClr val="635F7C"/>
                          </a:solidFill>
                          <a:effectLst/>
                        </a:rPr>
                        <a:t>98,7%</a:t>
                      </a:r>
                      <a:endParaRPr lang="ru-RU" sz="2000" b="0" dirty="0">
                        <a:solidFill>
                          <a:srgbClr val="635F7C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32938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635F7C"/>
                          </a:solidFill>
                          <a:effectLst/>
                        </a:rPr>
                        <a:t>Расходы, тыс. рублей</a:t>
                      </a:r>
                      <a:endParaRPr lang="ru-RU" sz="2000" dirty="0">
                        <a:solidFill>
                          <a:srgbClr val="635F7C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635F7C"/>
                          </a:solidFill>
                          <a:effectLst/>
                        </a:rPr>
                        <a:t>4 615 083,3</a:t>
                      </a:r>
                      <a:endParaRPr lang="ru-RU" sz="2000" b="1" dirty="0">
                        <a:solidFill>
                          <a:srgbClr val="635F7C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635F7C"/>
                          </a:solidFill>
                          <a:effectLst/>
                        </a:rPr>
                        <a:t>4 812 965,9</a:t>
                      </a:r>
                      <a:endParaRPr lang="ru-RU" sz="2000" b="1">
                        <a:solidFill>
                          <a:srgbClr val="635F7C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635F7C"/>
                          </a:solidFill>
                          <a:effectLst/>
                        </a:rPr>
                        <a:t>3 480 460,0</a:t>
                      </a:r>
                      <a:endParaRPr lang="ru-RU" sz="2000" b="1" dirty="0">
                        <a:solidFill>
                          <a:srgbClr val="635F7C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635F7C"/>
                          </a:solidFill>
                          <a:effectLst/>
                        </a:rPr>
                        <a:t>3 455 372,6</a:t>
                      </a:r>
                      <a:endParaRPr lang="ru-RU" sz="2000" b="1" dirty="0">
                        <a:solidFill>
                          <a:srgbClr val="635F7C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635F7C"/>
                          </a:solidFill>
                          <a:effectLst/>
                        </a:rPr>
                        <a:t>3 470 696,0</a:t>
                      </a:r>
                      <a:endParaRPr lang="ru-RU" sz="2000" b="1" dirty="0">
                        <a:solidFill>
                          <a:srgbClr val="635F7C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32938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635F7C"/>
                          </a:solidFill>
                          <a:effectLst/>
                          <a:cs typeface="Andalus" panose="02020603050405020304" pitchFamily="18" charset="-78"/>
                        </a:rPr>
                        <a:t>в т.ч. условно утвержденные</a:t>
                      </a:r>
                      <a:endParaRPr lang="ru-RU" sz="1400" b="0" i="0" u="none" strike="noStrike" dirty="0">
                        <a:solidFill>
                          <a:srgbClr val="635F7C"/>
                        </a:solidFill>
                        <a:effectLst/>
                        <a:latin typeface="Calibri" panose="020F0502020204030204" pitchFamily="34" charset="0"/>
                        <a:cs typeface="Andalus" panose="02020603050405020304" pitchFamily="18" charset="-78"/>
                      </a:endParaRPr>
                    </a:p>
                  </a:txBody>
                  <a:tcPr marL="9356" marR="9356" marT="935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635F7C"/>
                          </a:solidFill>
                          <a:effectLst/>
                          <a:cs typeface="Andalus" panose="02020603050405020304" pitchFamily="18" charset="-78"/>
                        </a:rPr>
                        <a:t>х</a:t>
                      </a:r>
                      <a:endParaRPr lang="ru-RU" sz="1600" b="0" i="0" u="none" strike="noStrike" dirty="0">
                        <a:solidFill>
                          <a:srgbClr val="635F7C"/>
                        </a:solidFill>
                        <a:effectLst/>
                        <a:latin typeface="Calibri" panose="020F0502020204030204" pitchFamily="34" charset="0"/>
                        <a:cs typeface="Andalus" panose="02020603050405020304" pitchFamily="18" charset="-78"/>
                      </a:endParaRPr>
                    </a:p>
                  </a:txBody>
                  <a:tcPr marL="9356" marR="9356" marT="935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635F7C"/>
                          </a:solidFill>
                          <a:effectLst/>
                          <a:cs typeface="Andalus" panose="02020603050405020304" pitchFamily="18" charset="-78"/>
                        </a:rPr>
                        <a:t>х</a:t>
                      </a:r>
                      <a:endParaRPr lang="ru-RU" sz="1600" b="0" i="0" u="none" strike="noStrike" dirty="0">
                        <a:solidFill>
                          <a:srgbClr val="635F7C"/>
                        </a:solidFill>
                        <a:effectLst/>
                        <a:latin typeface="Calibri" panose="020F0502020204030204" pitchFamily="34" charset="0"/>
                        <a:cs typeface="Andalus" panose="02020603050405020304" pitchFamily="18" charset="-78"/>
                      </a:endParaRPr>
                    </a:p>
                  </a:txBody>
                  <a:tcPr marL="9356" marR="9356" marT="935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635F7C"/>
                          </a:solidFill>
                          <a:effectLst/>
                          <a:cs typeface="Andalus" panose="02020603050405020304" pitchFamily="18" charset="-78"/>
                        </a:rPr>
                        <a:t>х</a:t>
                      </a:r>
                      <a:endParaRPr lang="ru-RU" sz="1600" b="0" i="0" u="none" strike="noStrike" dirty="0">
                        <a:solidFill>
                          <a:srgbClr val="635F7C"/>
                        </a:solidFill>
                        <a:effectLst/>
                        <a:latin typeface="Calibri" panose="020F0502020204030204" pitchFamily="34" charset="0"/>
                        <a:cs typeface="Andalus" panose="02020603050405020304" pitchFamily="18" charset="-78"/>
                      </a:endParaRPr>
                    </a:p>
                  </a:txBody>
                  <a:tcPr marL="9356" marR="9356" marT="935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635F7C"/>
                          </a:solidFill>
                          <a:effectLst/>
                          <a:cs typeface="Andalus" panose="02020603050405020304" pitchFamily="18" charset="-78"/>
                        </a:rPr>
                        <a:t>44 295,9</a:t>
                      </a:r>
                    </a:p>
                    <a:p>
                      <a:pPr algn="ctr" fontAlgn="b"/>
                      <a:r>
                        <a:rPr lang="ru-RU" sz="1050" b="0" i="0" u="none" strike="noStrike" dirty="0" smtClean="0">
                          <a:solidFill>
                            <a:srgbClr val="635F7C"/>
                          </a:solidFill>
                          <a:effectLst/>
                          <a:cs typeface="Andalus" panose="02020603050405020304" pitchFamily="18" charset="-78"/>
                        </a:rPr>
                        <a:t>(</a:t>
                      </a:r>
                      <a:r>
                        <a:rPr lang="ru-RU" sz="1050" b="0" i="0" u="none" strike="noStrike" dirty="0">
                          <a:solidFill>
                            <a:srgbClr val="635F7C"/>
                          </a:solidFill>
                          <a:effectLst/>
                          <a:cs typeface="Andalus" panose="02020603050405020304" pitchFamily="18" charset="-78"/>
                        </a:rPr>
                        <a:t>2,5% от расходов)</a:t>
                      </a:r>
                      <a:endParaRPr lang="ru-RU" sz="1050" b="0" i="0" u="none" strike="noStrike" dirty="0">
                        <a:solidFill>
                          <a:srgbClr val="635F7C"/>
                        </a:solidFill>
                        <a:effectLst/>
                        <a:latin typeface="Calibri" panose="020F0502020204030204" pitchFamily="34" charset="0"/>
                        <a:cs typeface="Andalus" panose="02020603050405020304" pitchFamily="18" charset="-78"/>
                      </a:endParaRPr>
                    </a:p>
                  </a:txBody>
                  <a:tcPr marL="9356" marR="9356" marT="935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635F7C"/>
                          </a:solidFill>
                          <a:effectLst/>
                          <a:cs typeface="Andalus" panose="02020603050405020304" pitchFamily="18" charset="-78"/>
                        </a:rPr>
                        <a:t>88 728,2</a:t>
                      </a:r>
                    </a:p>
                    <a:p>
                      <a:pPr algn="ctr" fontAlgn="b"/>
                      <a:r>
                        <a:rPr lang="ru-RU" sz="1050" b="0" i="0" u="none" strike="noStrike" dirty="0" smtClean="0">
                          <a:solidFill>
                            <a:srgbClr val="635F7C"/>
                          </a:solidFill>
                          <a:effectLst/>
                          <a:cs typeface="Andalus" panose="02020603050405020304" pitchFamily="18" charset="-78"/>
                        </a:rPr>
                        <a:t>(</a:t>
                      </a:r>
                      <a:r>
                        <a:rPr lang="ru-RU" sz="1050" b="0" i="0" u="none" strike="noStrike" dirty="0">
                          <a:solidFill>
                            <a:srgbClr val="635F7C"/>
                          </a:solidFill>
                          <a:effectLst/>
                          <a:cs typeface="Andalus" panose="02020603050405020304" pitchFamily="18" charset="-78"/>
                        </a:rPr>
                        <a:t>5% от расходов)</a:t>
                      </a:r>
                      <a:endParaRPr lang="ru-RU" sz="1050" b="0" i="0" u="none" strike="noStrike" dirty="0">
                        <a:solidFill>
                          <a:srgbClr val="635F7C"/>
                        </a:solidFill>
                        <a:effectLst/>
                        <a:latin typeface="Calibri" panose="020F0502020204030204" pitchFamily="34" charset="0"/>
                        <a:cs typeface="Andalus" panose="02020603050405020304" pitchFamily="18" charset="-78"/>
                      </a:endParaRPr>
                    </a:p>
                  </a:txBody>
                  <a:tcPr marL="9356" marR="9356" marT="9356" marB="0" anchor="ctr"/>
                </a:tc>
              </a:tr>
              <a:tr h="132938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i="0" dirty="0">
                          <a:solidFill>
                            <a:srgbClr val="635F7C"/>
                          </a:solidFill>
                          <a:effectLst/>
                        </a:rPr>
                        <a:t>в % к 2020 году</a:t>
                      </a:r>
                      <a:endParaRPr lang="ru-RU" sz="2000" b="0" i="0" dirty="0">
                        <a:solidFill>
                          <a:srgbClr val="635F7C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i="0" dirty="0">
                          <a:solidFill>
                            <a:srgbClr val="635F7C"/>
                          </a:solidFill>
                          <a:effectLst/>
                        </a:rPr>
                        <a:t>х</a:t>
                      </a:r>
                      <a:endParaRPr lang="ru-RU" sz="2000" b="0" i="0" dirty="0">
                        <a:solidFill>
                          <a:srgbClr val="635F7C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i="0" dirty="0" smtClean="0">
                          <a:solidFill>
                            <a:srgbClr val="635F7C"/>
                          </a:solidFill>
                          <a:effectLst/>
                        </a:rPr>
                        <a:t>104,3%</a:t>
                      </a:r>
                      <a:endParaRPr lang="ru-RU" sz="2000" b="0" i="0" dirty="0">
                        <a:solidFill>
                          <a:srgbClr val="635F7C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i="0" dirty="0" smtClean="0">
                          <a:solidFill>
                            <a:srgbClr val="635F7C"/>
                          </a:solidFill>
                          <a:effectLst/>
                        </a:rPr>
                        <a:t>75,4%</a:t>
                      </a:r>
                      <a:endParaRPr lang="ru-RU" sz="2000" b="0" i="0" dirty="0">
                        <a:solidFill>
                          <a:srgbClr val="635F7C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i="0" dirty="0" smtClean="0">
                          <a:solidFill>
                            <a:srgbClr val="635F7C"/>
                          </a:solidFill>
                          <a:effectLst/>
                        </a:rPr>
                        <a:t>74,9%</a:t>
                      </a:r>
                      <a:endParaRPr lang="ru-RU" sz="2000" b="0" i="0" dirty="0">
                        <a:solidFill>
                          <a:srgbClr val="635F7C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i="0" dirty="0" smtClean="0">
                          <a:solidFill>
                            <a:srgbClr val="635F7C"/>
                          </a:solidFill>
                          <a:effectLst/>
                        </a:rPr>
                        <a:t>75,2%</a:t>
                      </a:r>
                      <a:endParaRPr lang="ru-RU" sz="2000" b="0" i="0" dirty="0">
                        <a:solidFill>
                          <a:srgbClr val="635F7C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32938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i="0">
                          <a:solidFill>
                            <a:srgbClr val="635F7C"/>
                          </a:solidFill>
                          <a:effectLst/>
                        </a:rPr>
                        <a:t>в % к 2021 году</a:t>
                      </a:r>
                      <a:endParaRPr lang="ru-RU" sz="2000" b="0" i="0">
                        <a:solidFill>
                          <a:srgbClr val="635F7C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i="0" dirty="0">
                          <a:solidFill>
                            <a:srgbClr val="635F7C"/>
                          </a:solidFill>
                          <a:effectLst/>
                        </a:rPr>
                        <a:t>х</a:t>
                      </a:r>
                      <a:endParaRPr lang="ru-RU" sz="2000" b="0" i="0" dirty="0">
                        <a:solidFill>
                          <a:srgbClr val="635F7C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i="0">
                          <a:solidFill>
                            <a:srgbClr val="635F7C"/>
                          </a:solidFill>
                          <a:effectLst/>
                        </a:rPr>
                        <a:t>х</a:t>
                      </a:r>
                      <a:endParaRPr lang="ru-RU" sz="2000" b="0" i="0">
                        <a:solidFill>
                          <a:srgbClr val="635F7C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i="0" dirty="0" smtClean="0">
                          <a:solidFill>
                            <a:srgbClr val="635F7C"/>
                          </a:solidFill>
                          <a:effectLst/>
                        </a:rPr>
                        <a:t>72,3%</a:t>
                      </a:r>
                      <a:endParaRPr lang="ru-RU" sz="2000" b="0" i="0" dirty="0">
                        <a:solidFill>
                          <a:srgbClr val="635F7C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i="0" dirty="0" smtClean="0">
                          <a:solidFill>
                            <a:srgbClr val="635F7C"/>
                          </a:solidFill>
                          <a:effectLst/>
                        </a:rPr>
                        <a:t>71,8%</a:t>
                      </a:r>
                      <a:endParaRPr lang="ru-RU" sz="2000" b="0" i="0" dirty="0">
                        <a:solidFill>
                          <a:srgbClr val="635F7C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i="0" dirty="0" smtClean="0">
                          <a:solidFill>
                            <a:srgbClr val="635F7C"/>
                          </a:solidFill>
                          <a:effectLst/>
                        </a:rPr>
                        <a:t>72,1%</a:t>
                      </a:r>
                      <a:endParaRPr lang="ru-RU" sz="2000" b="0" i="0" dirty="0">
                        <a:solidFill>
                          <a:srgbClr val="635F7C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3293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i="0">
                          <a:solidFill>
                            <a:srgbClr val="635F7C"/>
                          </a:solidFill>
                          <a:effectLst/>
                        </a:rPr>
                        <a:t>в % к предыдущему году</a:t>
                      </a:r>
                      <a:endParaRPr lang="ru-RU" sz="2000" b="0" i="0">
                        <a:solidFill>
                          <a:srgbClr val="635F7C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i="0" dirty="0">
                          <a:solidFill>
                            <a:srgbClr val="635F7C"/>
                          </a:solidFill>
                          <a:effectLst/>
                        </a:rPr>
                        <a:t>х</a:t>
                      </a:r>
                      <a:endParaRPr lang="ru-RU" sz="2000" b="0" i="0" dirty="0">
                        <a:solidFill>
                          <a:srgbClr val="635F7C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i="0" dirty="0" smtClean="0">
                          <a:solidFill>
                            <a:srgbClr val="635F7C"/>
                          </a:solidFill>
                          <a:effectLst/>
                        </a:rPr>
                        <a:t>104,3%</a:t>
                      </a:r>
                      <a:endParaRPr lang="ru-RU" sz="2000" b="0" i="0" dirty="0">
                        <a:solidFill>
                          <a:srgbClr val="635F7C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i="0" dirty="0" smtClean="0">
                          <a:solidFill>
                            <a:srgbClr val="635F7C"/>
                          </a:solidFill>
                          <a:effectLst/>
                        </a:rPr>
                        <a:t>72,3%</a:t>
                      </a:r>
                      <a:endParaRPr lang="ru-RU" sz="2000" b="0" i="0" dirty="0">
                        <a:solidFill>
                          <a:srgbClr val="635F7C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i="0" dirty="0" smtClean="0">
                          <a:solidFill>
                            <a:srgbClr val="635F7C"/>
                          </a:solidFill>
                          <a:effectLst/>
                        </a:rPr>
                        <a:t>99,3%</a:t>
                      </a:r>
                      <a:endParaRPr lang="ru-RU" sz="2000" b="0" i="0" dirty="0">
                        <a:solidFill>
                          <a:srgbClr val="635F7C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i="0" dirty="0" smtClean="0">
                          <a:solidFill>
                            <a:srgbClr val="635F7C"/>
                          </a:solidFill>
                          <a:effectLst/>
                        </a:rPr>
                        <a:t>100,4%</a:t>
                      </a:r>
                      <a:endParaRPr lang="ru-RU" sz="2000" b="0" i="0" dirty="0">
                        <a:solidFill>
                          <a:srgbClr val="635F7C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6587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635F7C"/>
                          </a:solidFill>
                          <a:effectLst/>
                        </a:rPr>
                        <a:t>Дефицит (-), профицит (+), тыс. рублей</a:t>
                      </a:r>
                      <a:endParaRPr lang="ru-RU" sz="2000" dirty="0">
                        <a:solidFill>
                          <a:srgbClr val="635F7C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635F7C"/>
                          </a:solidFill>
                          <a:effectLst/>
                        </a:rPr>
                        <a:t>34 681,8</a:t>
                      </a:r>
                      <a:endParaRPr lang="ru-RU" sz="2000" b="1" dirty="0">
                        <a:solidFill>
                          <a:srgbClr val="635F7C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635F7C"/>
                          </a:solidFill>
                          <a:effectLst/>
                        </a:rPr>
                        <a:t>-794 701,1</a:t>
                      </a:r>
                      <a:endParaRPr lang="ru-RU" sz="2000" b="1" dirty="0">
                        <a:solidFill>
                          <a:srgbClr val="635F7C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635F7C"/>
                          </a:solidFill>
                          <a:effectLst/>
                        </a:rPr>
                        <a:t>-40 812,5</a:t>
                      </a:r>
                      <a:endParaRPr lang="ru-RU" sz="2000" b="1" dirty="0">
                        <a:solidFill>
                          <a:srgbClr val="635F7C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635F7C"/>
                          </a:solidFill>
                          <a:effectLst/>
                        </a:rPr>
                        <a:t>-38 348,5</a:t>
                      </a:r>
                      <a:endParaRPr lang="ru-RU" sz="2000" b="1" dirty="0">
                        <a:solidFill>
                          <a:srgbClr val="635F7C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635F7C"/>
                          </a:solidFill>
                          <a:effectLst/>
                        </a:rPr>
                        <a:t>-98 635,0</a:t>
                      </a:r>
                      <a:endParaRPr lang="ru-RU" sz="2000" b="1" dirty="0">
                        <a:solidFill>
                          <a:srgbClr val="635F7C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255287" y="3899951"/>
            <a:ext cx="8637197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dirty="0">
                <a:solidFill>
                  <a:srgbClr val="635F7C"/>
                </a:solidFill>
                <a:ea typeface="Times New Roman" panose="02020603050405020304" pitchFamily="18" charset="0"/>
              </a:rPr>
              <a:t>*Решение Думы города Пыть-Яха от 14.12.2020 № 357 «О бюджете города Пыть-Яха на 2021 год и на плановый период 2022 и 2023 годов» с учетом изменений, внесенных решением Думы города от 30 июля 2021 года № 410 «О внесении изменений в решение Думы города Пыть-Яха от 14.12.2020 № 357 «О бюджете города Пыть-Яха на 2021 год и на плановый период 2022 и 2023 годов» (</a:t>
            </a:r>
            <a:r>
              <a:rPr lang="ru-RU" sz="900" dirty="0" smtClean="0">
                <a:solidFill>
                  <a:srgbClr val="635F7C"/>
                </a:solidFill>
                <a:ea typeface="Times New Roman" panose="02020603050405020304" pitchFamily="18" charset="0"/>
              </a:rPr>
              <a:t>далее – </a:t>
            </a:r>
            <a:r>
              <a:rPr lang="ru-RU" sz="900" dirty="0">
                <a:solidFill>
                  <a:srgbClr val="635F7C"/>
                </a:solidFill>
                <a:ea typeface="Times New Roman" panose="02020603050405020304" pitchFamily="18" charset="0"/>
              </a:rPr>
              <a:t>Решение № 410</a:t>
            </a:r>
            <a:r>
              <a:rPr lang="ru-RU" sz="900" dirty="0" smtClean="0">
                <a:solidFill>
                  <a:srgbClr val="635F7C"/>
                </a:solidFill>
                <a:ea typeface="Times New Roman" panose="02020603050405020304" pitchFamily="18" charset="0"/>
              </a:rPr>
              <a:t>)</a:t>
            </a:r>
            <a:endParaRPr lang="ru-RU" sz="900" dirty="0">
              <a:solidFill>
                <a:srgbClr val="635F7C"/>
              </a:solidFill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/>
          </p:nvPr>
        </p:nvGraphicFramePr>
        <p:xfrm>
          <a:off x="1736809" y="4499768"/>
          <a:ext cx="1823864" cy="3962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76353"/>
                <a:gridCol w="747511"/>
              </a:tblGrid>
              <a:tr h="190500">
                <a:tc rowSpan="2"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solidFill>
                            <a:srgbClr val="635F7C"/>
                          </a:solidFill>
                        </a:rPr>
                        <a:t>2020</a:t>
                      </a:r>
                    </a:p>
                    <a:p>
                      <a:pPr algn="r"/>
                      <a:r>
                        <a:rPr lang="ru-RU" sz="1000" dirty="0" smtClean="0">
                          <a:solidFill>
                            <a:srgbClr val="635F7C"/>
                          </a:solidFill>
                        </a:rPr>
                        <a:t>(отчет)</a:t>
                      </a:r>
                      <a:endParaRPr lang="ru-RU" sz="1000" dirty="0">
                        <a:solidFill>
                          <a:srgbClr val="635F7C"/>
                        </a:solidFill>
                      </a:endParaRPr>
                    </a:p>
                  </a:txBody>
                  <a:tcPr anchor="ctr">
                    <a:lnR w="12700" cmpd="sng">
                      <a:noFill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 smtClean="0">
                          <a:solidFill>
                            <a:srgbClr val="635F7C"/>
                          </a:solidFill>
                        </a:rPr>
                        <a:t>4 649 765,1</a:t>
                      </a:r>
                      <a:endParaRPr lang="ru-RU" sz="1100" b="1" dirty="0">
                        <a:solidFill>
                          <a:srgbClr val="635F7C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69540">
                <a:tc vMerge="1">
                  <a:txBody>
                    <a:bodyPr/>
                    <a:lstStyle/>
                    <a:p>
                      <a:endParaRPr lang="ru-RU" sz="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 smtClean="0">
                          <a:solidFill>
                            <a:srgbClr val="635F7C"/>
                          </a:solidFill>
                        </a:rPr>
                        <a:t>4 615 083,3</a:t>
                      </a:r>
                      <a:endParaRPr lang="ru-RU" sz="1100" b="1" dirty="0">
                        <a:solidFill>
                          <a:srgbClr val="635F7C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2" name="Диаграмма 11"/>
          <p:cNvGraphicFramePr/>
          <p:nvPr>
            <p:extLst/>
          </p:nvPr>
        </p:nvGraphicFramePr>
        <p:xfrm>
          <a:off x="3677673" y="4466648"/>
          <a:ext cx="4320480" cy="43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3" name="Таблица 12"/>
          <p:cNvGraphicFramePr>
            <a:graphicFrameLocks noGrp="1"/>
          </p:cNvGraphicFramePr>
          <p:nvPr>
            <p:extLst/>
          </p:nvPr>
        </p:nvGraphicFramePr>
        <p:xfrm>
          <a:off x="1736809" y="4954105"/>
          <a:ext cx="1823864" cy="39848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76353"/>
                <a:gridCol w="747511"/>
              </a:tblGrid>
              <a:tr h="216000">
                <a:tc rowSpan="2"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solidFill>
                            <a:srgbClr val="635F7C"/>
                          </a:solidFill>
                        </a:rPr>
                        <a:t>2021 </a:t>
                      </a:r>
                    </a:p>
                    <a:p>
                      <a:pPr algn="r"/>
                      <a:r>
                        <a:rPr lang="ru-RU" sz="1000" dirty="0" smtClean="0">
                          <a:solidFill>
                            <a:srgbClr val="635F7C"/>
                          </a:solidFill>
                        </a:rPr>
                        <a:t>(решение 410)</a:t>
                      </a:r>
                      <a:endParaRPr lang="ru-RU" sz="1000" dirty="0">
                        <a:solidFill>
                          <a:srgbClr val="635F7C"/>
                        </a:solidFill>
                      </a:endParaRPr>
                    </a:p>
                  </a:txBody>
                  <a:tcPr anchor="ctr">
                    <a:lnR w="12700" cmpd="sng">
                      <a:noFill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 smtClean="0">
                          <a:solidFill>
                            <a:srgbClr val="635F7C"/>
                          </a:solidFill>
                        </a:rPr>
                        <a:t>4 018 264,8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82488">
                <a:tc vMerge="1">
                  <a:txBody>
                    <a:bodyPr/>
                    <a:lstStyle/>
                    <a:p>
                      <a:endParaRPr lang="ru-RU" sz="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 smtClean="0">
                          <a:solidFill>
                            <a:srgbClr val="635F7C"/>
                          </a:solidFill>
                        </a:rPr>
                        <a:t>4 812 965,9</a:t>
                      </a:r>
                      <a:endParaRPr lang="ru-RU" sz="1100" b="1" dirty="0">
                        <a:solidFill>
                          <a:srgbClr val="635F7C"/>
                        </a:solidFill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3917472"/>
              </p:ext>
            </p:extLst>
          </p:nvPr>
        </p:nvGraphicFramePr>
        <p:xfrm>
          <a:off x="1736809" y="5404768"/>
          <a:ext cx="1823864" cy="4065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76353"/>
                <a:gridCol w="747511"/>
              </a:tblGrid>
              <a:tr h="216000">
                <a:tc rowSpan="2"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solidFill>
                            <a:srgbClr val="635F7C"/>
                          </a:solidFill>
                        </a:rPr>
                        <a:t>2022</a:t>
                      </a:r>
                      <a:endParaRPr lang="ru-RU" sz="1000" dirty="0">
                        <a:solidFill>
                          <a:srgbClr val="635F7C"/>
                        </a:solidFill>
                      </a:endParaRPr>
                    </a:p>
                  </a:txBody>
                  <a:tcPr anchor="ctr">
                    <a:lnR w="12700" cmpd="sng">
                      <a:noFill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 smtClean="0">
                          <a:solidFill>
                            <a:srgbClr val="635F7C"/>
                          </a:solidFill>
                        </a:rPr>
                        <a:t>3 439 647,5</a:t>
                      </a:r>
                      <a:endParaRPr lang="ru-RU" sz="1100" b="1" dirty="0">
                        <a:solidFill>
                          <a:srgbClr val="635F7C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90500">
                <a:tc vMerge="1">
                  <a:txBody>
                    <a:bodyPr/>
                    <a:lstStyle/>
                    <a:p>
                      <a:endParaRPr lang="ru-RU" sz="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 smtClean="0">
                          <a:solidFill>
                            <a:srgbClr val="635F7C"/>
                          </a:solidFill>
                        </a:rPr>
                        <a:t>3</a:t>
                      </a:r>
                      <a:r>
                        <a:rPr lang="ru-RU" sz="1100" b="1" baseline="0" dirty="0" smtClean="0">
                          <a:solidFill>
                            <a:srgbClr val="635F7C"/>
                          </a:solidFill>
                        </a:rPr>
                        <a:t> 480 460,0</a:t>
                      </a:r>
                      <a:endParaRPr lang="ru-RU" sz="1100" b="1" dirty="0">
                        <a:solidFill>
                          <a:srgbClr val="635F7C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668860"/>
              </p:ext>
            </p:extLst>
          </p:nvPr>
        </p:nvGraphicFramePr>
        <p:xfrm>
          <a:off x="1736809" y="5863443"/>
          <a:ext cx="1823864" cy="4065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76353"/>
                <a:gridCol w="747511"/>
              </a:tblGrid>
              <a:tr h="216000">
                <a:tc rowSpan="2"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solidFill>
                            <a:srgbClr val="635F7C"/>
                          </a:solidFill>
                        </a:rPr>
                        <a:t>2023</a:t>
                      </a:r>
                      <a:endParaRPr lang="ru-RU" sz="1000" dirty="0">
                        <a:solidFill>
                          <a:srgbClr val="635F7C"/>
                        </a:solidFill>
                      </a:endParaRPr>
                    </a:p>
                  </a:txBody>
                  <a:tcPr anchor="ctr">
                    <a:lnR w="12700" cmpd="sng">
                      <a:noFill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 smtClean="0">
                          <a:solidFill>
                            <a:srgbClr val="635F7C"/>
                          </a:solidFill>
                        </a:rPr>
                        <a:t>3 417 024,1</a:t>
                      </a:r>
                      <a:endParaRPr lang="ru-RU" sz="1100" b="1" dirty="0">
                        <a:solidFill>
                          <a:srgbClr val="635F7C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90500">
                <a:tc vMerge="1">
                  <a:txBody>
                    <a:bodyPr/>
                    <a:lstStyle/>
                    <a:p>
                      <a:endParaRPr lang="ru-RU" sz="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 smtClean="0">
                          <a:solidFill>
                            <a:srgbClr val="635F7C"/>
                          </a:solidFill>
                        </a:rPr>
                        <a:t>3</a:t>
                      </a:r>
                      <a:r>
                        <a:rPr lang="ru-RU" sz="1100" b="1" baseline="0" dirty="0" smtClean="0">
                          <a:solidFill>
                            <a:srgbClr val="635F7C"/>
                          </a:solidFill>
                        </a:rPr>
                        <a:t> 455 372,6</a:t>
                      </a:r>
                      <a:endParaRPr lang="ru-RU" sz="1100" b="1" dirty="0">
                        <a:solidFill>
                          <a:srgbClr val="635F7C"/>
                        </a:solidFill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1318657"/>
              </p:ext>
            </p:extLst>
          </p:nvPr>
        </p:nvGraphicFramePr>
        <p:xfrm>
          <a:off x="1726565" y="6322118"/>
          <a:ext cx="1823864" cy="381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76353"/>
                <a:gridCol w="747511"/>
              </a:tblGrid>
              <a:tr h="190500">
                <a:tc rowSpan="2"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solidFill>
                            <a:srgbClr val="635F7C"/>
                          </a:solidFill>
                        </a:rPr>
                        <a:t>2024</a:t>
                      </a:r>
                      <a:endParaRPr lang="ru-RU" sz="1000" dirty="0">
                        <a:solidFill>
                          <a:srgbClr val="635F7C"/>
                        </a:solidFill>
                      </a:endParaRPr>
                    </a:p>
                  </a:txBody>
                  <a:tcPr anchor="ctr">
                    <a:lnR w="12700" cmpd="sng">
                      <a:noFill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 smtClean="0">
                          <a:solidFill>
                            <a:srgbClr val="635F7C"/>
                          </a:solidFill>
                        </a:rPr>
                        <a:t>3 372 061,0</a:t>
                      </a:r>
                      <a:endParaRPr lang="ru-RU" sz="1100" b="1" dirty="0">
                        <a:solidFill>
                          <a:srgbClr val="635F7C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90500">
                <a:tc vMerge="1">
                  <a:txBody>
                    <a:bodyPr/>
                    <a:lstStyle/>
                    <a:p>
                      <a:endParaRPr lang="ru-RU" sz="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 smtClean="0">
                          <a:solidFill>
                            <a:srgbClr val="635F7C"/>
                          </a:solidFill>
                        </a:rPr>
                        <a:t>3 470 696,0</a:t>
                      </a:r>
                      <a:endParaRPr lang="ru-RU" sz="1100" b="1" dirty="0">
                        <a:solidFill>
                          <a:srgbClr val="635F7C"/>
                        </a:solidFill>
                      </a:endParaRPr>
                    </a:p>
                  </a:txBody>
                  <a:tcPr marL="0" marR="0" marT="0" marB="0" anchor="ctr">
                    <a:lnT w="12700" cmpd="sng">
                      <a:noFill/>
                    </a:lnT>
                    <a:noFill/>
                  </a:tcPr>
                </a:tc>
              </a:tr>
            </a:tbl>
          </a:graphicData>
        </a:graphic>
      </p:graphicFrame>
      <p:graphicFrame>
        <p:nvGraphicFramePr>
          <p:cNvPr id="17" name="Диаграмма 16"/>
          <p:cNvGraphicFramePr/>
          <p:nvPr>
            <p:extLst/>
          </p:nvPr>
        </p:nvGraphicFramePr>
        <p:xfrm>
          <a:off x="3677673" y="4937349"/>
          <a:ext cx="4320480" cy="43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8" name="Диаграмма 17"/>
          <p:cNvGraphicFramePr/>
          <p:nvPr>
            <p:extLst/>
          </p:nvPr>
        </p:nvGraphicFramePr>
        <p:xfrm>
          <a:off x="3677673" y="5392018"/>
          <a:ext cx="4320480" cy="43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9" name="Диаграмма 18"/>
          <p:cNvGraphicFramePr/>
          <p:nvPr>
            <p:extLst/>
          </p:nvPr>
        </p:nvGraphicFramePr>
        <p:xfrm>
          <a:off x="3677673" y="5850693"/>
          <a:ext cx="4320480" cy="43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20" name="Диаграмма 19"/>
          <p:cNvGraphicFramePr/>
          <p:nvPr>
            <p:extLst/>
          </p:nvPr>
        </p:nvGraphicFramePr>
        <p:xfrm>
          <a:off x="3677673" y="6309368"/>
          <a:ext cx="4320480" cy="43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21" name="Прямоугольник 20"/>
          <p:cNvSpPr/>
          <p:nvPr/>
        </p:nvSpPr>
        <p:spPr>
          <a:xfrm>
            <a:off x="7607313" y="4653136"/>
            <a:ext cx="853119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1100" b="1" dirty="0" smtClean="0">
                <a:solidFill>
                  <a:srgbClr val="635F7C"/>
                </a:solidFill>
              </a:rPr>
              <a:t>+ 34 681,8</a:t>
            </a:r>
            <a:endParaRPr lang="ru-RU" sz="1100" b="1" dirty="0">
              <a:solidFill>
                <a:srgbClr val="635F7C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7837695" y="4895582"/>
            <a:ext cx="910769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b="1" dirty="0" smtClean="0">
                <a:solidFill>
                  <a:srgbClr val="635F7C"/>
                </a:solidFill>
              </a:rPr>
              <a:t>- 794 701,1</a:t>
            </a:r>
            <a:endParaRPr lang="ru-RU" sz="1100" b="1" dirty="0">
              <a:solidFill>
                <a:srgbClr val="635F7C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5897358" y="5380234"/>
            <a:ext cx="910769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b="1" dirty="0" smtClean="0">
                <a:solidFill>
                  <a:srgbClr val="635F7C"/>
                </a:solidFill>
              </a:rPr>
              <a:t>- 40 812,5 </a:t>
            </a:r>
            <a:endParaRPr lang="ru-RU" sz="1100" b="1" dirty="0">
              <a:solidFill>
                <a:srgbClr val="635F7C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5837913" y="5850149"/>
            <a:ext cx="910769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b="1" dirty="0" smtClean="0">
                <a:solidFill>
                  <a:srgbClr val="635F7C"/>
                </a:solidFill>
              </a:rPr>
              <a:t>- 38 348,5</a:t>
            </a:r>
            <a:endParaRPr lang="ru-RU" sz="1100" b="1" dirty="0">
              <a:solidFill>
                <a:srgbClr val="635F7C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5853912" y="6309320"/>
            <a:ext cx="910769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b="1" dirty="0" smtClean="0">
                <a:solidFill>
                  <a:srgbClr val="635F7C"/>
                </a:solidFill>
              </a:rPr>
              <a:t>- 98 635,0</a:t>
            </a:r>
            <a:endParaRPr lang="ru-RU" sz="1100" b="1" dirty="0">
              <a:solidFill>
                <a:srgbClr val="635F7C"/>
              </a:solidFill>
            </a:endParaRPr>
          </a:p>
        </p:txBody>
      </p:sp>
      <p:sp>
        <p:nvSpPr>
          <p:cNvPr id="27" name="Овал 26"/>
          <p:cNvSpPr/>
          <p:nvPr/>
        </p:nvSpPr>
        <p:spPr>
          <a:xfrm>
            <a:off x="650212" y="4499855"/>
            <a:ext cx="252000" cy="252000"/>
          </a:xfrm>
          <a:prstGeom prst="ellipse">
            <a:avLst/>
          </a:prstGeom>
          <a:solidFill>
            <a:srgbClr val="4A70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TextBox 27"/>
          <p:cNvSpPr txBox="1"/>
          <p:nvPr/>
        </p:nvSpPr>
        <p:spPr>
          <a:xfrm>
            <a:off x="907598" y="4487355"/>
            <a:ext cx="11521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rgbClr val="635F7C"/>
                </a:solidFill>
              </a:rPr>
              <a:t>доходы</a:t>
            </a:r>
            <a:endParaRPr lang="ru-RU" sz="1200" dirty="0">
              <a:solidFill>
                <a:srgbClr val="635F7C"/>
              </a:solidFill>
            </a:endParaRPr>
          </a:p>
        </p:txBody>
      </p:sp>
      <p:sp>
        <p:nvSpPr>
          <p:cNvPr id="29" name="Овал 28"/>
          <p:cNvSpPr/>
          <p:nvPr/>
        </p:nvSpPr>
        <p:spPr>
          <a:xfrm>
            <a:off x="650212" y="4935827"/>
            <a:ext cx="252000" cy="252000"/>
          </a:xfrm>
          <a:prstGeom prst="ellipse">
            <a:avLst/>
          </a:prstGeom>
          <a:solidFill>
            <a:srgbClr val="635F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TextBox 29"/>
          <p:cNvSpPr txBox="1"/>
          <p:nvPr/>
        </p:nvSpPr>
        <p:spPr>
          <a:xfrm>
            <a:off x="907598" y="4923327"/>
            <a:ext cx="11521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rgbClr val="635F7C"/>
                </a:solidFill>
              </a:rPr>
              <a:t>расходы</a:t>
            </a:r>
            <a:endParaRPr lang="ru-RU" sz="1200" dirty="0">
              <a:solidFill>
                <a:srgbClr val="635F7C"/>
              </a:solidFill>
            </a:endParaRPr>
          </a:p>
        </p:txBody>
      </p:sp>
      <p:sp>
        <p:nvSpPr>
          <p:cNvPr id="31" name="Овал 30"/>
          <p:cNvSpPr/>
          <p:nvPr/>
        </p:nvSpPr>
        <p:spPr>
          <a:xfrm>
            <a:off x="650212" y="5358223"/>
            <a:ext cx="252000" cy="252000"/>
          </a:xfrm>
          <a:prstGeom prst="ellipse">
            <a:avLst/>
          </a:prstGeom>
          <a:solidFill>
            <a:srgbClr val="58B6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TextBox 31"/>
          <p:cNvSpPr txBox="1"/>
          <p:nvPr/>
        </p:nvSpPr>
        <p:spPr>
          <a:xfrm>
            <a:off x="907598" y="5345723"/>
            <a:ext cx="11521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rgbClr val="635F7C"/>
                </a:solidFill>
              </a:rPr>
              <a:t>дефицит</a:t>
            </a:r>
            <a:endParaRPr lang="ru-RU" sz="1200" dirty="0">
              <a:solidFill>
                <a:srgbClr val="635F7C"/>
              </a:solidFill>
            </a:endParaRPr>
          </a:p>
        </p:txBody>
      </p:sp>
      <p:sp>
        <p:nvSpPr>
          <p:cNvPr id="33" name="Овал 32"/>
          <p:cNvSpPr/>
          <p:nvPr/>
        </p:nvSpPr>
        <p:spPr>
          <a:xfrm>
            <a:off x="658596" y="5773722"/>
            <a:ext cx="252000" cy="25200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TextBox 33"/>
          <p:cNvSpPr txBox="1"/>
          <p:nvPr/>
        </p:nvSpPr>
        <p:spPr>
          <a:xfrm>
            <a:off x="915982" y="5761222"/>
            <a:ext cx="11521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rgbClr val="635F7C"/>
                </a:solidFill>
              </a:rPr>
              <a:t>профицит</a:t>
            </a:r>
            <a:endParaRPr lang="ru-RU" sz="1200" dirty="0">
              <a:solidFill>
                <a:srgbClr val="635F7C"/>
              </a:solidFill>
            </a:endParaRPr>
          </a:p>
        </p:txBody>
      </p:sp>
      <p:sp>
        <p:nvSpPr>
          <p:cNvPr id="10" name="Равнобедренный треугольник 9"/>
          <p:cNvSpPr/>
          <p:nvPr/>
        </p:nvSpPr>
        <p:spPr>
          <a:xfrm flipH="1" flipV="1">
            <a:off x="4067944" y="1575466"/>
            <a:ext cx="144016" cy="144016"/>
          </a:xfrm>
          <a:prstGeom prst="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Равнобедренный треугольник 34"/>
          <p:cNvSpPr/>
          <p:nvPr/>
        </p:nvSpPr>
        <p:spPr>
          <a:xfrm flipH="1" flipV="1">
            <a:off x="5292080" y="1572689"/>
            <a:ext cx="144016" cy="144016"/>
          </a:xfrm>
          <a:prstGeom prst="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Равнобедренный треугольник 35"/>
          <p:cNvSpPr/>
          <p:nvPr/>
        </p:nvSpPr>
        <p:spPr>
          <a:xfrm flipH="1" flipV="1">
            <a:off x="6516216" y="1591279"/>
            <a:ext cx="144016" cy="144016"/>
          </a:xfrm>
          <a:prstGeom prst="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Равнобедренный треугольник 36"/>
          <p:cNvSpPr/>
          <p:nvPr/>
        </p:nvSpPr>
        <p:spPr>
          <a:xfrm flipH="1" flipV="1">
            <a:off x="7765687" y="1581136"/>
            <a:ext cx="144016" cy="144016"/>
          </a:xfrm>
          <a:prstGeom prst="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Равнобедренный треугольник 37"/>
          <p:cNvSpPr/>
          <p:nvPr/>
        </p:nvSpPr>
        <p:spPr>
          <a:xfrm flipH="1" flipV="1">
            <a:off x="5292080" y="1790900"/>
            <a:ext cx="144016" cy="144016"/>
          </a:xfrm>
          <a:prstGeom prst="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Равнобедренный треугольник 38"/>
          <p:cNvSpPr/>
          <p:nvPr/>
        </p:nvSpPr>
        <p:spPr>
          <a:xfrm flipH="1" flipV="1">
            <a:off x="6516216" y="1809490"/>
            <a:ext cx="144016" cy="144016"/>
          </a:xfrm>
          <a:prstGeom prst="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Равнобедренный треугольник 39"/>
          <p:cNvSpPr/>
          <p:nvPr/>
        </p:nvSpPr>
        <p:spPr>
          <a:xfrm flipH="1" flipV="1">
            <a:off x="7765687" y="1799347"/>
            <a:ext cx="144016" cy="144016"/>
          </a:xfrm>
          <a:prstGeom prst="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Равнобедренный треугольник 40"/>
          <p:cNvSpPr/>
          <p:nvPr/>
        </p:nvSpPr>
        <p:spPr>
          <a:xfrm flipH="1" flipV="1">
            <a:off x="4071732" y="2009701"/>
            <a:ext cx="144016" cy="144016"/>
          </a:xfrm>
          <a:prstGeom prst="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Равнобедренный треугольник 41"/>
          <p:cNvSpPr/>
          <p:nvPr/>
        </p:nvSpPr>
        <p:spPr>
          <a:xfrm flipH="1" flipV="1">
            <a:off x="5292080" y="2006924"/>
            <a:ext cx="144016" cy="144016"/>
          </a:xfrm>
          <a:prstGeom prst="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Равнобедренный треугольник 42"/>
          <p:cNvSpPr/>
          <p:nvPr/>
        </p:nvSpPr>
        <p:spPr>
          <a:xfrm flipH="1" flipV="1">
            <a:off x="6516216" y="2025514"/>
            <a:ext cx="144016" cy="144016"/>
          </a:xfrm>
          <a:prstGeom prst="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Равнобедренный треугольник 43"/>
          <p:cNvSpPr/>
          <p:nvPr/>
        </p:nvSpPr>
        <p:spPr>
          <a:xfrm flipH="1" flipV="1">
            <a:off x="7765687" y="2015371"/>
            <a:ext cx="144016" cy="144016"/>
          </a:xfrm>
          <a:prstGeom prst="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Равнобедренный треугольник 44"/>
          <p:cNvSpPr/>
          <p:nvPr/>
        </p:nvSpPr>
        <p:spPr>
          <a:xfrm flipH="1">
            <a:off x="4069482" y="2827755"/>
            <a:ext cx="142478" cy="144000"/>
          </a:xfrm>
          <a:prstGeom prst="triangl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Равнобедренный треугольник 45"/>
          <p:cNvSpPr/>
          <p:nvPr/>
        </p:nvSpPr>
        <p:spPr>
          <a:xfrm flipH="1" flipV="1">
            <a:off x="5292080" y="2827739"/>
            <a:ext cx="144016" cy="144016"/>
          </a:xfrm>
          <a:prstGeom prst="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Равнобедренный треугольник 46"/>
          <p:cNvSpPr/>
          <p:nvPr/>
        </p:nvSpPr>
        <p:spPr>
          <a:xfrm flipH="1" flipV="1">
            <a:off x="6516216" y="2827739"/>
            <a:ext cx="144016" cy="144016"/>
          </a:xfrm>
          <a:prstGeom prst="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Равнобедренный треугольник 47"/>
          <p:cNvSpPr/>
          <p:nvPr/>
        </p:nvSpPr>
        <p:spPr>
          <a:xfrm flipH="1" flipV="1">
            <a:off x="7765687" y="2827739"/>
            <a:ext cx="144016" cy="144016"/>
          </a:xfrm>
          <a:prstGeom prst="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Равнобедренный треугольник 48"/>
          <p:cNvSpPr/>
          <p:nvPr/>
        </p:nvSpPr>
        <p:spPr>
          <a:xfrm flipH="1">
            <a:off x="4069482" y="3254248"/>
            <a:ext cx="142478" cy="144000"/>
          </a:xfrm>
          <a:prstGeom prst="triangl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Равнобедренный треугольник 49"/>
          <p:cNvSpPr/>
          <p:nvPr/>
        </p:nvSpPr>
        <p:spPr>
          <a:xfrm flipH="1">
            <a:off x="7773397" y="3255008"/>
            <a:ext cx="142478" cy="144000"/>
          </a:xfrm>
          <a:prstGeom prst="triangl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Равнобедренный треугольник 50"/>
          <p:cNvSpPr/>
          <p:nvPr/>
        </p:nvSpPr>
        <p:spPr>
          <a:xfrm flipH="1" flipV="1">
            <a:off x="5292080" y="3037975"/>
            <a:ext cx="144016" cy="144016"/>
          </a:xfrm>
          <a:prstGeom prst="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Равнобедренный треугольник 51"/>
          <p:cNvSpPr/>
          <p:nvPr/>
        </p:nvSpPr>
        <p:spPr>
          <a:xfrm flipH="1" flipV="1">
            <a:off x="6516216" y="3037975"/>
            <a:ext cx="144016" cy="144016"/>
          </a:xfrm>
          <a:prstGeom prst="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Равнобедренный треугольник 52"/>
          <p:cNvSpPr/>
          <p:nvPr/>
        </p:nvSpPr>
        <p:spPr>
          <a:xfrm flipH="1" flipV="1">
            <a:off x="7765687" y="3037975"/>
            <a:ext cx="144016" cy="144016"/>
          </a:xfrm>
          <a:prstGeom prst="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Равнобедренный треугольник 53"/>
          <p:cNvSpPr/>
          <p:nvPr/>
        </p:nvSpPr>
        <p:spPr>
          <a:xfrm flipH="1" flipV="1">
            <a:off x="5292080" y="3254992"/>
            <a:ext cx="144016" cy="144016"/>
          </a:xfrm>
          <a:prstGeom prst="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Равнобедренный треугольник 54"/>
          <p:cNvSpPr/>
          <p:nvPr/>
        </p:nvSpPr>
        <p:spPr>
          <a:xfrm flipH="1" flipV="1">
            <a:off x="6516216" y="3254992"/>
            <a:ext cx="144016" cy="144016"/>
          </a:xfrm>
          <a:prstGeom prst="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9786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Grp="1"/>
          </p:cNvSpPr>
          <p:nvPr>
            <p:ph type="title"/>
          </p:nvPr>
        </p:nvSpPr>
        <p:spPr>
          <a:xfrm>
            <a:off x="251520" y="180000"/>
            <a:ext cx="5040560" cy="935682"/>
          </a:xfrm>
        </p:spPr>
        <p:txBody>
          <a:bodyPr rtlCol="0" anchor="t"/>
          <a:lstStyle/>
          <a:p>
            <a:pPr marL="0"/>
            <a:r>
              <a:rPr lang="ru-RU" sz="2400" dirty="0" smtClean="0"/>
              <a:t>5. ФОРМИРОВАНИЕ ДОХОДОВ БЮДЖЕТА </a:t>
            </a:r>
            <a:endParaRPr lang="ru-RU" sz="2400" dirty="0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60ACA094-6BB0-4A70-A58B-8C753FE1E7F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u-RU" dirty="0"/>
              <a:t>Бюджет для граждан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D7A366C8-727E-491B-93FA-C36D6469EA9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rtl="0"/>
            <a:fld id="{49598980-D22C-4904-9F8F-3DB09B2ECD84}" type="slidenum">
              <a:rPr lang="ru-RU" noProof="0" smtClean="0"/>
              <a:pPr rtl="0"/>
              <a:t>11</a:t>
            </a:fld>
            <a:endParaRPr lang="ru-RU" noProof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835696" y="1340768"/>
            <a:ext cx="6048672" cy="93610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635F7C"/>
                </a:solidFill>
              </a:rPr>
              <a:t>СОСТАВ ДОХОДОВ БЮДЖЕТА ГОРОДА</a:t>
            </a:r>
            <a:endParaRPr lang="ru-RU" dirty="0">
              <a:solidFill>
                <a:srgbClr val="635F7C"/>
              </a:solidFill>
            </a:endParaRPr>
          </a:p>
        </p:txBody>
      </p:sp>
      <p:sp>
        <p:nvSpPr>
          <p:cNvPr id="9" name="Стрелка вниз 8"/>
          <p:cNvSpPr/>
          <p:nvPr/>
        </p:nvSpPr>
        <p:spPr>
          <a:xfrm>
            <a:off x="2152601" y="2290648"/>
            <a:ext cx="144016" cy="62052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низ 9"/>
          <p:cNvSpPr/>
          <p:nvPr/>
        </p:nvSpPr>
        <p:spPr>
          <a:xfrm>
            <a:off x="4788024" y="2304424"/>
            <a:ext cx="144016" cy="62052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низ 10"/>
          <p:cNvSpPr/>
          <p:nvPr/>
        </p:nvSpPr>
        <p:spPr>
          <a:xfrm>
            <a:off x="7351439" y="2304424"/>
            <a:ext cx="172889" cy="62052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443217" y="2913095"/>
            <a:ext cx="1577045" cy="64807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635F7C"/>
                </a:solidFill>
              </a:rPr>
              <a:t>Налоговые доходы</a:t>
            </a:r>
            <a:endParaRPr lang="ru-RU" sz="1400" dirty="0">
              <a:solidFill>
                <a:srgbClr val="635F7C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671712" y="2950773"/>
            <a:ext cx="1572695" cy="64807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635F7C"/>
                </a:solidFill>
              </a:rPr>
              <a:t>Безвозмездные поступления</a:t>
            </a:r>
            <a:endParaRPr lang="ru-RU" sz="1400" dirty="0">
              <a:solidFill>
                <a:srgbClr val="635F7C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077057" y="2911168"/>
            <a:ext cx="1620180" cy="64807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635F7C"/>
                </a:solidFill>
              </a:rPr>
              <a:t>Неналоговые доходы</a:t>
            </a:r>
            <a:endParaRPr lang="ru-RU" sz="1400" dirty="0">
              <a:solidFill>
                <a:srgbClr val="635F7C"/>
              </a:solidFill>
            </a:endParaRPr>
          </a:p>
        </p:txBody>
      </p:sp>
      <p:sp>
        <p:nvSpPr>
          <p:cNvPr id="16" name="Стрелка вниз 15"/>
          <p:cNvSpPr/>
          <p:nvPr/>
        </p:nvSpPr>
        <p:spPr>
          <a:xfrm>
            <a:off x="2152601" y="3620839"/>
            <a:ext cx="144016" cy="33421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низ 16"/>
          <p:cNvSpPr/>
          <p:nvPr/>
        </p:nvSpPr>
        <p:spPr>
          <a:xfrm>
            <a:off x="4815139" y="3622933"/>
            <a:ext cx="144016" cy="33421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низ 17"/>
          <p:cNvSpPr/>
          <p:nvPr/>
        </p:nvSpPr>
        <p:spPr>
          <a:xfrm>
            <a:off x="7365875" y="3622933"/>
            <a:ext cx="144016" cy="33421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Загнутый угол 18"/>
          <p:cNvSpPr/>
          <p:nvPr/>
        </p:nvSpPr>
        <p:spPr>
          <a:xfrm>
            <a:off x="899592" y="3971546"/>
            <a:ext cx="2376264" cy="2712216"/>
          </a:xfrm>
          <a:prstGeom prst="foldedCorner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rgbClr val="635F7C"/>
                </a:solidFill>
              </a:rPr>
              <a:t>Налоги на прибыль, доходы </a:t>
            </a:r>
          </a:p>
          <a:p>
            <a:pPr algn="ctr"/>
            <a:r>
              <a:rPr lang="ru-RU" sz="1400" dirty="0">
                <a:solidFill>
                  <a:srgbClr val="635F7C"/>
                </a:solidFill>
              </a:rPr>
              <a:t>Налоги на товары (работы, услуги), реализуемые на территории РФ</a:t>
            </a:r>
          </a:p>
          <a:p>
            <a:pPr algn="ctr"/>
            <a:r>
              <a:rPr lang="ru-RU" sz="1400" dirty="0">
                <a:solidFill>
                  <a:srgbClr val="635F7C"/>
                </a:solidFill>
              </a:rPr>
              <a:t>Налоги на совокупный доход </a:t>
            </a:r>
          </a:p>
          <a:p>
            <a:pPr algn="ctr"/>
            <a:r>
              <a:rPr lang="ru-RU" sz="1400" dirty="0">
                <a:solidFill>
                  <a:srgbClr val="635F7C"/>
                </a:solidFill>
              </a:rPr>
              <a:t>Налоги на имущество</a:t>
            </a:r>
          </a:p>
          <a:p>
            <a:pPr algn="ctr"/>
            <a:r>
              <a:rPr lang="ru-RU" sz="1400" dirty="0">
                <a:solidFill>
                  <a:srgbClr val="635F7C"/>
                </a:solidFill>
              </a:rPr>
              <a:t>Государственная пошлина</a:t>
            </a:r>
          </a:p>
        </p:txBody>
      </p:sp>
      <p:sp>
        <p:nvSpPr>
          <p:cNvPr id="20" name="Загнутый угол 19"/>
          <p:cNvSpPr/>
          <p:nvPr/>
        </p:nvSpPr>
        <p:spPr>
          <a:xfrm>
            <a:off x="3843030" y="3981232"/>
            <a:ext cx="2385153" cy="2568200"/>
          </a:xfrm>
          <a:prstGeom prst="foldedCorner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400" dirty="0" smtClean="0"/>
          </a:p>
          <a:p>
            <a:pPr algn="ctr"/>
            <a:r>
              <a:rPr lang="ru-RU" sz="1400" dirty="0" smtClean="0">
                <a:solidFill>
                  <a:srgbClr val="635F7C"/>
                </a:solidFill>
              </a:rPr>
              <a:t>Доходы </a:t>
            </a:r>
            <a:r>
              <a:rPr lang="ru-RU" sz="1400" dirty="0">
                <a:solidFill>
                  <a:srgbClr val="635F7C"/>
                </a:solidFill>
              </a:rPr>
              <a:t>от использования </a:t>
            </a:r>
            <a:r>
              <a:rPr lang="ru-RU" sz="1400" dirty="0" smtClean="0">
                <a:solidFill>
                  <a:srgbClr val="635F7C"/>
                </a:solidFill>
              </a:rPr>
              <a:t>имущества</a:t>
            </a:r>
          </a:p>
          <a:p>
            <a:pPr algn="ctr"/>
            <a:r>
              <a:rPr lang="ru-RU" sz="1400" dirty="0" smtClean="0">
                <a:solidFill>
                  <a:srgbClr val="635F7C"/>
                </a:solidFill>
              </a:rPr>
              <a:t> Доходы </a:t>
            </a:r>
            <a:r>
              <a:rPr lang="ru-RU" sz="1400" dirty="0">
                <a:solidFill>
                  <a:srgbClr val="635F7C"/>
                </a:solidFill>
              </a:rPr>
              <a:t>от продажи имущества</a:t>
            </a:r>
          </a:p>
          <a:p>
            <a:pPr algn="ctr"/>
            <a:r>
              <a:rPr lang="ru-RU" sz="1400" dirty="0" smtClean="0">
                <a:solidFill>
                  <a:srgbClr val="635F7C"/>
                </a:solidFill>
              </a:rPr>
              <a:t>Доходы </a:t>
            </a:r>
            <a:r>
              <a:rPr lang="ru-RU" sz="1400" dirty="0">
                <a:solidFill>
                  <a:srgbClr val="635F7C"/>
                </a:solidFill>
              </a:rPr>
              <a:t>от платных услуг казенных </a:t>
            </a:r>
            <a:r>
              <a:rPr lang="ru-RU" sz="1400" dirty="0" smtClean="0">
                <a:solidFill>
                  <a:srgbClr val="635F7C"/>
                </a:solidFill>
              </a:rPr>
              <a:t>учреждений</a:t>
            </a:r>
          </a:p>
          <a:p>
            <a:pPr algn="ctr"/>
            <a:r>
              <a:rPr lang="ru-RU" sz="1400" dirty="0" smtClean="0">
                <a:solidFill>
                  <a:srgbClr val="635F7C"/>
                </a:solidFill>
              </a:rPr>
              <a:t> Штрафы </a:t>
            </a:r>
            <a:r>
              <a:rPr lang="ru-RU" sz="1400" dirty="0">
                <a:solidFill>
                  <a:srgbClr val="635F7C"/>
                </a:solidFill>
              </a:rPr>
              <a:t>за нарушение </a:t>
            </a:r>
            <a:r>
              <a:rPr lang="ru-RU" sz="1400" dirty="0" smtClean="0">
                <a:solidFill>
                  <a:srgbClr val="635F7C"/>
                </a:solidFill>
              </a:rPr>
              <a:t>законодательства</a:t>
            </a:r>
          </a:p>
          <a:p>
            <a:pPr algn="ctr"/>
            <a:r>
              <a:rPr lang="ru-RU" sz="1400" dirty="0" smtClean="0">
                <a:solidFill>
                  <a:srgbClr val="635F7C"/>
                </a:solidFill>
              </a:rPr>
              <a:t> Иные </a:t>
            </a:r>
            <a:r>
              <a:rPr lang="ru-RU" sz="1400" dirty="0">
                <a:solidFill>
                  <a:srgbClr val="635F7C"/>
                </a:solidFill>
              </a:rPr>
              <a:t>неналоговых доходов</a:t>
            </a:r>
          </a:p>
        </p:txBody>
      </p:sp>
      <p:sp>
        <p:nvSpPr>
          <p:cNvPr id="21" name="Загнутый угол 20"/>
          <p:cNvSpPr/>
          <p:nvPr/>
        </p:nvSpPr>
        <p:spPr>
          <a:xfrm>
            <a:off x="6444208" y="3971546"/>
            <a:ext cx="2406529" cy="2568200"/>
          </a:xfrm>
          <a:prstGeom prst="foldedCorner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635F7C"/>
                </a:solidFill>
              </a:rPr>
              <a:t>Дотации</a:t>
            </a:r>
          </a:p>
          <a:p>
            <a:pPr algn="ctr"/>
            <a:r>
              <a:rPr lang="ru-RU" sz="1400" dirty="0" smtClean="0">
                <a:solidFill>
                  <a:srgbClr val="635F7C"/>
                </a:solidFill>
              </a:rPr>
              <a:t>Субсидии</a:t>
            </a:r>
          </a:p>
          <a:p>
            <a:pPr algn="ctr"/>
            <a:r>
              <a:rPr lang="ru-RU" sz="1400" dirty="0" smtClean="0">
                <a:solidFill>
                  <a:srgbClr val="635F7C"/>
                </a:solidFill>
              </a:rPr>
              <a:t>Субвенции</a:t>
            </a:r>
          </a:p>
          <a:p>
            <a:pPr algn="ctr"/>
            <a:r>
              <a:rPr lang="ru-RU" sz="1400" dirty="0" smtClean="0">
                <a:solidFill>
                  <a:srgbClr val="635F7C"/>
                </a:solidFill>
              </a:rPr>
              <a:t>Иные межбюджетные трансферты</a:t>
            </a:r>
          </a:p>
          <a:p>
            <a:pPr algn="ctr"/>
            <a:endParaRPr lang="ru-RU" sz="1400" dirty="0">
              <a:solidFill>
                <a:srgbClr val="635F7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9319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Grp="1"/>
          </p:cNvSpPr>
          <p:nvPr>
            <p:ph type="title"/>
          </p:nvPr>
        </p:nvSpPr>
        <p:spPr>
          <a:xfrm>
            <a:off x="251520" y="180000"/>
            <a:ext cx="4823930" cy="848680"/>
          </a:xfrm>
        </p:spPr>
        <p:txBody>
          <a:bodyPr rtlCol="0" anchor="t"/>
          <a:lstStyle/>
          <a:p>
            <a:pPr marL="0"/>
            <a:r>
              <a:rPr lang="ru-RU" sz="2000" dirty="0" smtClean="0"/>
              <a:t>ДОХОДЫ БЮДЖЕТА ГОРОДА ПЫТЬ-ЯХА НА 2022-2024</a:t>
            </a:r>
            <a:endParaRPr lang="ru-RU" sz="2000" dirty="0">
              <a:solidFill>
                <a:srgbClr val="3494BA"/>
              </a:solidFill>
            </a:endParaRP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F83E5A1E-9A96-4A6E-ABF4-279B8F0059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noProof="0" dirty="0" smtClean="0"/>
              <a:t>Бюджет для граждан</a:t>
            </a:r>
            <a:endParaRPr lang="ru-RU" noProof="0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75735234-AE1D-48C9-969D-8A3E7E72CD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FEA1243F-3000-4347-94A4-FBDEAD3122CB}" type="slidenum">
              <a:rPr lang="ru-RU" noProof="0" smtClean="0"/>
              <a:pPr rtl="0"/>
              <a:t>12</a:t>
            </a:fld>
            <a:endParaRPr lang="ru-RU" noProof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6260853"/>
              </p:ext>
            </p:extLst>
          </p:nvPr>
        </p:nvGraphicFramePr>
        <p:xfrm>
          <a:off x="251520" y="1124743"/>
          <a:ext cx="8604000" cy="1908479"/>
        </p:xfrm>
        <a:graphic>
          <a:graphicData uri="http://schemas.openxmlformats.org/drawingml/2006/table">
            <a:tbl>
              <a:tblPr firstRow="1" firstCol="1" bandRow="1">
                <a:tableStyleId>{69012ECD-51FC-41F1-AA8D-1B2483CD663E}</a:tableStyleId>
              </a:tblPr>
              <a:tblGrid>
                <a:gridCol w="2124000"/>
                <a:gridCol w="1620000"/>
                <a:gridCol w="1620000"/>
                <a:gridCol w="1620000"/>
                <a:gridCol w="1620000"/>
              </a:tblGrid>
              <a:tr h="47272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69850" algn="ctr">
                        <a:lnSpc>
                          <a:spcPts val="1450"/>
                        </a:lnSpc>
                        <a:spcBef>
                          <a:spcPts val="2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</a:rPr>
                        <a:t>Утверждено </a:t>
                      </a:r>
                      <a:r>
                        <a:rPr lang="ru-RU" sz="1200" spc="-320" dirty="0" smtClean="0">
                          <a:solidFill>
                            <a:schemeClr val="tx1"/>
                          </a:solidFill>
                          <a:effectLst/>
                        </a:rPr>
                        <a:t>   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</a:rPr>
                        <a:t>на</a:t>
                      </a:r>
                    </a:p>
                    <a:p>
                      <a:pPr marL="69850" algn="ctr">
                        <a:lnSpc>
                          <a:spcPts val="1450"/>
                        </a:lnSpc>
                        <a:spcBef>
                          <a:spcPts val="20"/>
                        </a:spcBef>
                        <a:spcAft>
                          <a:spcPts val="0"/>
                        </a:spcAft>
                      </a:pPr>
                      <a:r>
                        <a:rPr lang="ru-RU" sz="1200" spc="-35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2021</a:t>
                      </a:r>
                      <a:r>
                        <a:rPr lang="ru-RU" sz="1200" spc="-3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год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69850" marR="162560" algn="ctr">
                        <a:lnSpc>
                          <a:spcPts val="1450"/>
                        </a:lnSpc>
                        <a:spcBef>
                          <a:spcPts val="2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</a:rPr>
                        <a:t>Проект</a:t>
                      </a:r>
                      <a:r>
                        <a:rPr lang="ru-RU" sz="1200" spc="23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</a:rPr>
                        <a:t>на</a:t>
                      </a:r>
                    </a:p>
                    <a:p>
                      <a:pPr marL="69850" marR="162560" algn="ctr">
                        <a:lnSpc>
                          <a:spcPts val="1450"/>
                        </a:lnSpc>
                        <a:spcBef>
                          <a:spcPts val="2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2022</a:t>
                      </a:r>
                      <a:r>
                        <a:rPr lang="ru-RU" sz="1200" spc="-4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год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71755" marR="116840" algn="ctr">
                        <a:lnSpc>
                          <a:spcPts val="1450"/>
                        </a:lnSpc>
                        <a:spcBef>
                          <a:spcPts val="20"/>
                        </a:spcBef>
                        <a:spcAft>
                          <a:spcPts val="0"/>
                        </a:spcAft>
                        <a:tabLst>
                          <a:tab pos="763270" algn="l"/>
                        </a:tabLs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</a:rPr>
                        <a:t>Проект н</a:t>
                      </a:r>
                      <a:r>
                        <a:rPr lang="ru-RU" sz="1200" spc="-5" dirty="0" smtClean="0">
                          <a:solidFill>
                            <a:schemeClr val="tx1"/>
                          </a:solidFill>
                          <a:effectLst/>
                        </a:rPr>
                        <a:t>а </a:t>
                      </a:r>
                    </a:p>
                    <a:p>
                      <a:pPr marL="71755" marR="116840" algn="ctr">
                        <a:lnSpc>
                          <a:spcPts val="1450"/>
                        </a:lnSpc>
                        <a:spcBef>
                          <a:spcPts val="20"/>
                        </a:spcBef>
                        <a:spcAft>
                          <a:spcPts val="0"/>
                        </a:spcAft>
                        <a:tabLst>
                          <a:tab pos="763270" algn="l"/>
                        </a:tabLst>
                      </a:pPr>
                      <a:r>
                        <a:rPr lang="ru-RU" sz="1200" spc="-340" dirty="0" smtClean="0">
                          <a:solidFill>
                            <a:schemeClr val="tx1"/>
                          </a:solidFill>
                          <a:effectLst/>
                        </a:rPr>
                        <a:t>    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2023</a:t>
                      </a:r>
                      <a:r>
                        <a:rPr lang="ru-RU" sz="1200" spc="17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год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71755" marR="116840" algn="ctr">
                        <a:lnSpc>
                          <a:spcPts val="1450"/>
                        </a:lnSpc>
                        <a:spcBef>
                          <a:spcPts val="20"/>
                        </a:spcBef>
                        <a:spcAft>
                          <a:spcPts val="0"/>
                        </a:spcAft>
                        <a:tabLst>
                          <a:tab pos="763270" algn="l"/>
                        </a:tabLs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</a:rPr>
                        <a:t>Проект н</a:t>
                      </a:r>
                      <a:r>
                        <a:rPr lang="ru-RU" sz="1200" spc="-5" dirty="0" smtClean="0">
                          <a:solidFill>
                            <a:schemeClr val="tx1"/>
                          </a:solidFill>
                          <a:effectLst/>
                        </a:rPr>
                        <a:t>а </a:t>
                      </a:r>
                    </a:p>
                    <a:p>
                      <a:pPr marL="71755" marR="116840" algn="ctr">
                        <a:lnSpc>
                          <a:spcPts val="1450"/>
                        </a:lnSpc>
                        <a:spcBef>
                          <a:spcPts val="20"/>
                        </a:spcBef>
                        <a:spcAft>
                          <a:spcPts val="0"/>
                        </a:spcAft>
                        <a:tabLst>
                          <a:tab pos="763270" algn="l"/>
                        </a:tabLst>
                      </a:pPr>
                      <a:r>
                        <a:rPr lang="ru-RU" sz="1200" spc="-340" dirty="0" smtClean="0">
                          <a:solidFill>
                            <a:schemeClr val="tx1"/>
                          </a:solidFill>
                          <a:effectLst/>
                        </a:rPr>
                        <a:t>   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</a:rPr>
                        <a:t>2024</a:t>
                      </a:r>
                      <a:r>
                        <a:rPr lang="ru-RU" sz="1200" spc="175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</a:rPr>
                        <a:t>год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262001">
                <a:tc>
                  <a:txBody>
                    <a:bodyPr/>
                    <a:lstStyle/>
                    <a:p>
                      <a:pPr algn="l">
                        <a:lnSpc>
                          <a:spcPts val="1445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635F7C"/>
                          </a:solidFill>
                          <a:effectLst/>
                        </a:rPr>
                        <a:t>Налоговые</a:t>
                      </a:r>
                      <a:r>
                        <a:rPr lang="ru-RU" sz="1400" spc="55" dirty="0" smtClean="0">
                          <a:solidFill>
                            <a:srgbClr val="635F7C"/>
                          </a:solidFill>
                          <a:effectLst/>
                        </a:rPr>
                        <a:t> </a:t>
                      </a:r>
                      <a:r>
                        <a:rPr lang="ru-RU" sz="1400" dirty="0">
                          <a:solidFill>
                            <a:srgbClr val="635F7C"/>
                          </a:solidFill>
                          <a:effectLst/>
                        </a:rPr>
                        <a:t>доходы</a:t>
                      </a:r>
                      <a:endParaRPr lang="ru-RU" sz="1400" dirty="0">
                        <a:solidFill>
                          <a:srgbClr val="635F7C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141605" lvl="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635F7C"/>
                          </a:solidFill>
                          <a:effectLst/>
                        </a:rPr>
                        <a:t>1</a:t>
                      </a:r>
                      <a:r>
                        <a:rPr lang="ru-RU" sz="1600" dirty="0">
                          <a:solidFill>
                            <a:srgbClr val="635F7C"/>
                          </a:solidFill>
                          <a:effectLst/>
                        </a:rPr>
                        <a:t> 092 954,9</a:t>
                      </a:r>
                      <a:endParaRPr lang="ru-RU" sz="1600" dirty="0">
                        <a:solidFill>
                          <a:srgbClr val="635F7C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118110" marR="113665" lvl="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635F7C"/>
                          </a:solidFill>
                          <a:effectLst/>
                        </a:rPr>
                        <a:t>1</a:t>
                      </a:r>
                      <a:r>
                        <a:rPr lang="ru-RU" sz="1600" dirty="0">
                          <a:solidFill>
                            <a:srgbClr val="635F7C"/>
                          </a:solidFill>
                          <a:effectLst/>
                        </a:rPr>
                        <a:t> 194 152,5</a:t>
                      </a:r>
                      <a:endParaRPr lang="ru-RU" sz="1600" dirty="0">
                        <a:solidFill>
                          <a:srgbClr val="635F7C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116840" marR="112395" lvl="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635F7C"/>
                          </a:solidFill>
                          <a:effectLst/>
                        </a:rPr>
                        <a:t>1</a:t>
                      </a:r>
                      <a:r>
                        <a:rPr lang="ru-RU" sz="1600" dirty="0">
                          <a:solidFill>
                            <a:srgbClr val="635F7C"/>
                          </a:solidFill>
                          <a:effectLst/>
                        </a:rPr>
                        <a:t> 198 776,9</a:t>
                      </a:r>
                      <a:endParaRPr lang="ru-RU" sz="1600" dirty="0">
                        <a:solidFill>
                          <a:srgbClr val="635F7C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07645" marR="200025" lvl="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635F7C"/>
                          </a:solidFill>
                          <a:effectLst/>
                        </a:rPr>
                        <a:t>1</a:t>
                      </a:r>
                      <a:r>
                        <a:rPr lang="ru-RU" sz="1600" dirty="0">
                          <a:solidFill>
                            <a:srgbClr val="635F7C"/>
                          </a:solidFill>
                          <a:effectLst/>
                        </a:rPr>
                        <a:t> 187 629,6</a:t>
                      </a:r>
                      <a:endParaRPr lang="ru-RU" sz="1600" dirty="0">
                        <a:solidFill>
                          <a:srgbClr val="635F7C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259354">
                <a:tc>
                  <a:txBody>
                    <a:bodyPr/>
                    <a:lstStyle/>
                    <a:p>
                      <a:pPr algn="l">
                        <a:spcBef>
                          <a:spcPts val="2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635F7C"/>
                          </a:solidFill>
                          <a:effectLst/>
                        </a:rPr>
                        <a:t>Неналоговые</a:t>
                      </a:r>
                      <a:r>
                        <a:rPr lang="ru-RU" sz="1400" spc="75" dirty="0" smtClean="0">
                          <a:solidFill>
                            <a:srgbClr val="635F7C"/>
                          </a:solidFill>
                          <a:effectLst/>
                        </a:rPr>
                        <a:t> </a:t>
                      </a:r>
                      <a:r>
                        <a:rPr lang="ru-RU" sz="1400" dirty="0">
                          <a:solidFill>
                            <a:srgbClr val="635F7C"/>
                          </a:solidFill>
                          <a:effectLst/>
                        </a:rPr>
                        <a:t>доходы</a:t>
                      </a:r>
                      <a:endParaRPr lang="ru-RU" sz="1400" dirty="0">
                        <a:solidFill>
                          <a:srgbClr val="635F7C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lv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635F7C"/>
                          </a:solidFill>
                          <a:effectLst/>
                        </a:rPr>
                        <a:t>254</a:t>
                      </a:r>
                      <a:r>
                        <a:rPr lang="ru-RU" sz="1600" dirty="0">
                          <a:solidFill>
                            <a:srgbClr val="635F7C"/>
                          </a:solidFill>
                          <a:effectLst/>
                        </a:rPr>
                        <a:t> 039,5</a:t>
                      </a:r>
                      <a:endParaRPr lang="ru-RU" sz="1600" dirty="0">
                        <a:solidFill>
                          <a:srgbClr val="635F7C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118110" marR="113665" lvl="0" algn="r">
                        <a:lnSpc>
                          <a:spcPct val="100000"/>
                        </a:lnSpc>
                        <a:spcBef>
                          <a:spcPts val="2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635F7C"/>
                          </a:solidFill>
                          <a:effectLst/>
                        </a:rPr>
                        <a:t>244</a:t>
                      </a:r>
                      <a:r>
                        <a:rPr lang="ru-RU" sz="1600" dirty="0">
                          <a:solidFill>
                            <a:srgbClr val="635F7C"/>
                          </a:solidFill>
                          <a:effectLst/>
                        </a:rPr>
                        <a:t> 655,0</a:t>
                      </a:r>
                      <a:endParaRPr lang="ru-RU" sz="1600" dirty="0">
                        <a:solidFill>
                          <a:srgbClr val="635F7C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116840" marR="112395" lvl="0" algn="r">
                        <a:lnSpc>
                          <a:spcPct val="100000"/>
                        </a:lnSpc>
                        <a:spcBef>
                          <a:spcPts val="2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635F7C"/>
                          </a:solidFill>
                          <a:effectLst/>
                        </a:rPr>
                        <a:t>237</a:t>
                      </a:r>
                      <a:r>
                        <a:rPr lang="ru-RU" sz="1600" dirty="0">
                          <a:solidFill>
                            <a:srgbClr val="635F7C"/>
                          </a:solidFill>
                          <a:effectLst/>
                        </a:rPr>
                        <a:t> 192,0</a:t>
                      </a:r>
                      <a:endParaRPr lang="ru-RU" sz="1600" dirty="0">
                        <a:solidFill>
                          <a:srgbClr val="635F7C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07645" marR="200025" lvl="0" algn="r">
                        <a:lnSpc>
                          <a:spcPct val="100000"/>
                        </a:lnSpc>
                        <a:spcBef>
                          <a:spcPts val="2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635F7C"/>
                          </a:solidFill>
                          <a:effectLst/>
                        </a:rPr>
                        <a:t>225</a:t>
                      </a:r>
                      <a:r>
                        <a:rPr lang="ru-RU" sz="1600" dirty="0">
                          <a:solidFill>
                            <a:srgbClr val="635F7C"/>
                          </a:solidFill>
                          <a:effectLst/>
                        </a:rPr>
                        <a:t> 196,0</a:t>
                      </a:r>
                      <a:endParaRPr lang="ru-RU" sz="1600" dirty="0">
                        <a:solidFill>
                          <a:srgbClr val="635F7C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393001">
                <a:tc>
                  <a:txBody>
                    <a:bodyPr/>
                    <a:lstStyle/>
                    <a:p>
                      <a:pPr marR="609600" algn="l">
                        <a:lnSpc>
                          <a:spcPct val="100000"/>
                        </a:lnSpc>
                        <a:spcBef>
                          <a:spcPts val="2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635F7C"/>
                          </a:solidFill>
                          <a:effectLst/>
                        </a:rPr>
                        <a:t>Безвозмездные поступления</a:t>
                      </a:r>
                      <a:endParaRPr lang="ru-RU" sz="1400" dirty="0">
                        <a:solidFill>
                          <a:srgbClr val="635F7C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141605" lvl="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635F7C"/>
                          </a:solidFill>
                          <a:effectLst/>
                        </a:rPr>
                        <a:t>2</a:t>
                      </a:r>
                      <a:r>
                        <a:rPr lang="ru-RU" sz="1600" dirty="0">
                          <a:solidFill>
                            <a:srgbClr val="635F7C"/>
                          </a:solidFill>
                          <a:effectLst/>
                        </a:rPr>
                        <a:t> 671 270,4</a:t>
                      </a:r>
                      <a:endParaRPr lang="ru-RU" sz="1600" dirty="0">
                        <a:solidFill>
                          <a:srgbClr val="635F7C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118110" marR="113665" lvl="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635F7C"/>
                          </a:solidFill>
                          <a:effectLst/>
                        </a:rPr>
                        <a:t>2</a:t>
                      </a:r>
                      <a:r>
                        <a:rPr lang="ru-RU" sz="1600" dirty="0">
                          <a:solidFill>
                            <a:srgbClr val="635F7C"/>
                          </a:solidFill>
                          <a:effectLst/>
                        </a:rPr>
                        <a:t> 000 840,0</a:t>
                      </a:r>
                      <a:endParaRPr lang="ru-RU" sz="1600" dirty="0">
                        <a:solidFill>
                          <a:srgbClr val="635F7C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116840" marR="112395" lvl="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635F7C"/>
                          </a:solidFill>
                          <a:effectLst/>
                        </a:rPr>
                        <a:t>1</a:t>
                      </a:r>
                      <a:r>
                        <a:rPr lang="ru-RU" sz="1600" dirty="0">
                          <a:solidFill>
                            <a:srgbClr val="635F7C"/>
                          </a:solidFill>
                          <a:effectLst/>
                        </a:rPr>
                        <a:t> 981 055,2</a:t>
                      </a:r>
                      <a:endParaRPr lang="ru-RU" sz="1600" dirty="0">
                        <a:solidFill>
                          <a:srgbClr val="635F7C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07645" marR="200025" lvl="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635F7C"/>
                          </a:solidFill>
                          <a:effectLst/>
                        </a:rPr>
                        <a:t>1</a:t>
                      </a:r>
                      <a:r>
                        <a:rPr lang="ru-RU" sz="1600" dirty="0">
                          <a:solidFill>
                            <a:srgbClr val="635F7C"/>
                          </a:solidFill>
                          <a:effectLst/>
                        </a:rPr>
                        <a:t> 959 235,4</a:t>
                      </a:r>
                      <a:endParaRPr lang="ru-RU" sz="1600" dirty="0">
                        <a:solidFill>
                          <a:srgbClr val="635F7C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413122">
                <a:tc>
                  <a:txBody>
                    <a:bodyPr/>
                    <a:lstStyle/>
                    <a:p>
                      <a:pPr algn="l">
                        <a:lnSpc>
                          <a:spcPct val="101000"/>
                        </a:lnSpc>
                        <a:spcBef>
                          <a:spcPts val="2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635F7C"/>
                          </a:solidFill>
                          <a:effectLst/>
                        </a:rPr>
                        <a:t>ИТОГО</a:t>
                      </a:r>
                      <a:r>
                        <a:rPr lang="ru-RU" sz="1400" spc="115" dirty="0" smtClean="0">
                          <a:solidFill>
                            <a:srgbClr val="635F7C"/>
                          </a:solidFill>
                          <a:effectLst/>
                        </a:rPr>
                        <a:t> </a:t>
                      </a:r>
                      <a:r>
                        <a:rPr lang="ru-RU" sz="1400" dirty="0">
                          <a:solidFill>
                            <a:srgbClr val="635F7C"/>
                          </a:solidFill>
                          <a:effectLst/>
                        </a:rPr>
                        <a:t>ДОХОДЫ</a:t>
                      </a:r>
                      <a:r>
                        <a:rPr lang="ru-RU" sz="1400" spc="-320" dirty="0">
                          <a:solidFill>
                            <a:srgbClr val="635F7C"/>
                          </a:solidFill>
                          <a:effectLst/>
                        </a:rPr>
                        <a:t> </a:t>
                      </a:r>
                      <a:endParaRPr lang="ru-RU" sz="1400" dirty="0">
                        <a:solidFill>
                          <a:srgbClr val="635F7C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99060" lvl="0" algn="r">
                        <a:lnSpc>
                          <a:spcPct val="100000"/>
                        </a:lnSpc>
                        <a:spcBef>
                          <a:spcPts val="20"/>
                        </a:spcBef>
                        <a:spcAft>
                          <a:spcPts val="0"/>
                        </a:spcAft>
                      </a:pPr>
                      <a:endParaRPr lang="ru-RU" sz="1600" dirty="0" smtClean="0">
                        <a:solidFill>
                          <a:srgbClr val="635F7C"/>
                        </a:solidFill>
                        <a:effectLst/>
                      </a:endParaRPr>
                    </a:p>
                    <a:p>
                      <a:pPr marR="99060" lvl="0" algn="r">
                        <a:lnSpc>
                          <a:spcPct val="100000"/>
                        </a:lnSpc>
                        <a:spcBef>
                          <a:spcPts val="2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635F7C"/>
                          </a:solidFill>
                          <a:effectLst/>
                        </a:rPr>
                        <a:t>4 </a:t>
                      </a:r>
                      <a:r>
                        <a:rPr lang="ru-RU" sz="1600" dirty="0">
                          <a:solidFill>
                            <a:srgbClr val="635F7C"/>
                          </a:solidFill>
                          <a:effectLst/>
                        </a:rPr>
                        <a:t>018 264,8</a:t>
                      </a:r>
                      <a:endParaRPr lang="ru-RU" sz="1600" dirty="0">
                        <a:solidFill>
                          <a:srgbClr val="635F7C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118110" marR="113665" lvl="0" algn="r">
                        <a:lnSpc>
                          <a:spcPct val="100000"/>
                        </a:lnSpc>
                        <a:spcBef>
                          <a:spcPts val="20"/>
                        </a:spcBef>
                        <a:spcAft>
                          <a:spcPts val="0"/>
                        </a:spcAft>
                      </a:pPr>
                      <a:endParaRPr lang="ru-RU" sz="1600" dirty="0" smtClean="0">
                        <a:solidFill>
                          <a:srgbClr val="635F7C"/>
                        </a:solidFill>
                        <a:effectLst/>
                      </a:endParaRPr>
                    </a:p>
                    <a:p>
                      <a:pPr marL="118110" marR="113665" lvl="0" algn="r">
                        <a:lnSpc>
                          <a:spcPct val="100000"/>
                        </a:lnSpc>
                        <a:spcBef>
                          <a:spcPts val="2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635F7C"/>
                          </a:solidFill>
                          <a:effectLst/>
                        </a:rPr>
                        <a:t>3 439</a:t>
                      </a:r>
                      <a:r>
                        <a:rPr lang="ru-RU" sz="1600" dirty="0">
                          <a:solidFill>
                            <a:srgbClr val="635F7C"/>
                          </a:solidFill>
                          <a:effectLst/>
                        </a:rPr>
                        <a:t> 647,5</a:t>
                      </a:r>
                      <a:endParaRPr lang="ru-RU" sz="1600" dirty="0">
                        <a:solidFill>
                          <a:srgbClr val="635F7C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116840" marR="112395" lvl="0" algn="r">
                        <a:lnSpc>
                          <a:spcPct val="100000"/>
                        </a:lnSpc>
                        <a:spcBef>
                          <a:spcPts val="20"/>
                        </a:spcBef>
                        <a:spcAft>
                          <a:spcPts val="0"/>
                        </a:spcAft>
                      </a:pPr>
                      <a:endParaRPr lang="ru-RU" sz="1600" dirty="0" smtClean="0">
                        <a:solidFill>
                          <a:srgbClr val="635F7C"/>
                        </a:solidFill>
                        <a:effectLst/>
                      </a:endParaRPr>
                    </a:p>
                    <a:p>
                      <a:pPr marL="116840" marR="112395" lvl="0" algn="r">
                        <a:lnSpc>
                          <a:spcPct val="100000"/>
                        </a:lnSpc>
                        <a:spcBef>
                          <a:spcPts val="2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635F7C"/>
                          </a:solidFill>
                          <a:effectLst/>
                        </a:rPr>
                        <a:t>3</a:t>
                      </a:r>
                      <a:r>
                        <a:rPr lang="ru-RU" sz="1600" dirty="0">
                          <a:solidFill>
                            <a:srgbClr val="635F7C"/>
                          </a:solidFill>
                          <a:effectLst/>
                        </a:rPr>
                        <a:t> 417 </a:t>
                      </a:r>
                      <a:r>
                        <a:rPr lang="ru-RU" sz="1600" dirty="0" smtClean="0">
                          <a:solidFill>
                            <a:srgbClr val="635F7C"/>
                          </a:solidFill>
                          <a:effectLst/>
                        </a:rPr>
                        <a:t>024,3</a:t>
                      </a:r>
                      <a:endParaRPr lang="ru-RU" sz="1600" dirty="0">
                        <a:solidFill>
                          <a:srgbClr val="635F7C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07645" marR="200025" lvl="0" algn="r">
                        <a:lnSpc>
                          <a:spcPct val="100000"/>
                        </a:lnSpc>
                        <a:spcBef>
                          <a:spcPts val="20"/>
                        </a:spcBef>
                        <a:spcAft>
                          <a:spcPts val="0"/>
                        </a:spcAft>
                      </a:pPr>
                      <a:endParaRPr lang="ru-RU" sz="1600" dirty="0" smtClean="0">
                        <a:solidFill>
                          <a:srgbClr val="635F7C"/>
                        </a:solidFill>
                        <a:effectLst/>
                      </a:endParaRPr>
                    </a:p>
                    <a:p>
                      <a:pPr marL="207645" marR="200025" lvl="0" algn="r">
                        <a:lnSpc>
                          <a:spcPct val="100000"/>
                        </a:lnSpc>
                        <a:spcBef>
                          <a:spcPts val="2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635F7C"/>
                          </a:solidFill>
                          <a:effectLst/>
                        </a:rPr>
                        <a:t>3</a:t>
                      </a:r>
                      <a:r>
                        <a:rPr lang="ru-RU" sz="1600" dirty="0">
                          <a:solidFill>
                            <a:srgbClr val="635F7C"/>
                          </a:solidFill>
                          <a:effectLst/>
                        </a:rPr>
                        <a:t> 372 061,0</a:t>
                      </a:r>
                      <a:endParaRPr lang="ru-RU" sz="1600" dirty="0">
                        <a:solidFill>
                          <a:srgbClr val="635F7C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graphicFrame>
        <p:nvGraphicFramePr>
          <p:cNvPr id="32" name="Диаграмма 31"/>
          <p:cNvGraphicFramePr/>
          <p:nvPr>
            <p:extLst>
              <p:ext uri="{D42A27DB-BD31-4B8C-83A1-F6EECF244321}">
                <p14:modId xmlns:p14="http://schemas.microsoft.com/office/powerpoint/2010/main" val="1400731214"/>
              </p:ext>
            </p:extLst>
          </p:nvPr>
        </p:nvGraphicFramePr>
        <p:xfrm>
          <a:off x="3491880" y="3129285"/>
          <a:ext cx="5400600" cy="3540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3" name="Диаграмма 32"/>
          <p:cNvGraphicFramePr/>
          <p:nvPr>
            <p:extLst>
              <p:ext uri="{D42A27DB-BD31-4B8C-83A1-F6EECF244321}">
                <p14:modId xmlns:p14="http://schemas.microsoft.com/office/powerpoint/2010/main" val="3854129952"/>
              </p:ext>
            </p:extLst>
          </p:nvPr>
        </p:nvGraphicFramePr>
        <p:xfrm>
          <a:off x="248608" y="3129285"/>
          <a:ext cx="3413760" cy="3540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622558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Grp="1"/>
          </p:cNvSpPr>
          <p:nvPr>
            <p:ph type="title"/>
          </p:nvPr>
        </p:nvSpPr>
        <p:spPr>
          <a:xfrm>
            <a:off x="251520" y="180000"/>
            <a:ext cx="4494658" cy="566744"/>
          </a:xfrm>
        </p:spPr>
        <p:txBody>
          <a:bodyPr rtlCol="0" anchor="t"/>
          <a:lstStyle/>
          <a:p>
            <a:pPr marL="0" rtl="0"/>
            <a:r>
              <a:rPr lang="ru-RU" sz="2000" dirty="0" smtClean="0"/>
              <a:t>НАЛОГОВЫЕ ДОХОДЫ БЮДЖЕТА</a:t>
            </a:r>
            <a:endParaRPr lang="ru-RU" sz="2000" dirty="0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60ACA094-6BB0-4A70-A58B-8C753FE1E7F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u-RU" dirty="0"/>
              <a:t>Бюджет для граждан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D7A366C8-727E-491B-93FA-C36D6469EA9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rtl="0"/>
            <a:fld id="{49598980-D22C-4904-9F8F-3DB09B2ECD84}" type="slidenum">
              <a:rPr lang="ru-RU" noProof="0" smtClean="0"/>
              <a:pPr rtl="0"/>
              <a:t>13</a:t>
            </a:fld>
            <a:endParaRPr lang="ru-RU" noProof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/>
          </p:nvPr>
        </p:nvGraphicFramePr>
        <p:xfrm>
          <a:off x="466725" y="1124744"/>
          <a:ext cx="8220074" cy="198691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59796"/>
                <a:gridCol w="1373471"/>
                <a:gridCol w="1440160"/>
                <a:gridCol w="1440160"/>
                <a:gridCol w="1306487"/>
              </a:tblGrid>
              <a:tr h="38354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</a:rPr>
                        <a:t> </a:t>
                      </a:r>
                      <a:endParaRPr lang="ru-RU" sz="1200" b="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69850" algn="ctr">
                        <a:lnSpc>
                          <a:spcPts val="1450"/>
                        </a:lnSpc>
                        <a:spcBef>
                          <a:spcPts val="20"/>
                        </a:spcBef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</a:rPr>
                        <a:t>Утверждено</a:t>
                      </a:r>
                      <a:r>
                        <a:rPr lang="ru-RU" sz="1200" b="0" spc="-320" dirty="0">
                          <a:effectLst/>
                        </a:rPr>
                        <a:t> </a:t>
                      </a:r>
                      <a:r>
                        <a:rPr lang="ru-RU" sz="1200" b="0" dirty="0">
                          <a:effectLst/>
                        </a:rPr>
                        <a:t>на</a:t>
                      </a:r>
                      <a:r>
                        <a:rPr lang="ru-RU" sz="1200" b="0" spc="-35" dirty="0">
                          <a:effectLst/>
                        </a:rPr>
                        <a:t> </a:t>
                      </a:r>
                      <a:r>
                        <a:rPr lang="ru-RU" sz="1200" b="0" dirty="0">
                          <a:effectLst/>
                        </a:rPr>
                        <a:t>2021</a:t>
                      </a:r>
                      <a:r>
                        <a:rPr lang="ru-RU" sz="1200" b="0" spc="-30" dirty="0">
                          <a:effectLst/>
                        </a:rPr>
                        <a:t> </a:t>
                      </a:r>
                      <a:r>
                        <a:rPr lang="ru-RU" sz="1200" b="0" dirty="0">
                          <a:effectLst/>
                        </a:rPr>
                        <a:t>год</a:t>
                      </a:r>
                      <a:endParaRPr lang="ru-RU" sz="1200" b="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69850" marR="162560" algn="ctr">
                        <a:lnSpc>
                          <a:spcPts val="1450"/>
                        </a:lnSpc>
                        <a:spcBef>
                          <a:spcPts val="20"/>
                        </a:spcBef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</a:rPr>
                        <a:t>Проект</a:t>
                      </a:r>
                      <a:r>
                        <a:rPr lang="ru-RU" sz="1200" b="0" spc="230" dirty="0">
                          <a:effectLst/>
                        </a:rPr>
                        <a:t> </a:t>
                      </a:r>
                      <a:r>
                        <a:rPr lang="ru-RU" sz="1200" b="0" dirty="0">
                          <a:effectLst/>
                        </a:rPr>
                        <a:t>на 2022</a:t>
                      </a:r>
                      <a:r>
                        <a:rPr lang="ru-RU" sz="1200" b="0" spc="-40" dirty="0">
                          <a:effectLst/>
                        </a:rPr>
                        <a:t> </a:t>
                      </a:r>
                      <a:r>
                        <a:rPr lang="ru-RU" sz="1200" b="0" dirty="0">
                          <a:effectLst/>
                        </a:rPr>
                        <a:t>год</a:t>
                      </a:r>
                      <a:endParaRPr lang="ru-RU" sz="1200" b="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71755" marR="116840" algn="ctr">
                        <a:lnSpc>
                          <a:spcPts val="1450"/>
                        </a:lnSpc>
                        <a:spcBef>
                          <a:spcPts val="20"/>
                        </a:spcBef>
                        <a:spcAft>
                          <a:spcPts val="0"/>
                        </a:spcAft>
                        <a:tabLst>
                          <a:tab pos="763270" algn="l"/>
                        </a:tabLst>
                      </a:pPr>
                      <a:r>
                        <a:rPr lang="ru-RU" sz="1200" b="0" dirty="0">
                          <a:effectLst/>
                        </a:rPr>
                        <a:t>Проект </a:t>
                      </a:r>
                      <a:r>
                        <a:rPr lang="ru-RU" sz="1200" b="0" dirty="0" smtClean="0">
                          <a:effectLst/>
                        </a:rPr>
                        <a:t>н</a:t>
                      </a:r>
                      <a:r>
                        <a:rPr lang="ru-RU" sz="1200" b="0" spc="-5" dirty="0" smtClean="0">
                          <a:effectLst/>
                        </a:rPr>
                        <a:t>а</a:t>
                      </a:r>
                    </a:p>
                    <a:p>
                      <a:pPr marL="71755" marR="116840" algn="ctr">
                        <a:lnSpc>
                          <a:spcPts val="1450"/>
                        </a:lnSpc>
                        <a:spcBef>
                          <a:spcPts val="20"/>
                        </a:spcBef>
                        <a:spcAft>
                          <a:spcPts val="0"/>
                        </a:spcAft>
                        <a:tabLst>
                          <a:tab pos="763270" algn="l"/>
                        </a:tabLst>
                      </a:pPr>
                      <a:r>
                        <a:rPr lang="ru-RU" sz="1200" b="0" spc="-340" dirty="0" smtClean="0">
                          <a:effectLst/>
                        </a:rPr>
                        <a:t>    </a:t>
                      </a:r>
                      <a:r>
                        <a:rPr lang="ru-RU" sz="1200" b="0" dirty="0">
                          <a:effectLst/>
                        </a:rPr>
                        <a:t>2023</a:t>
                      </a:r>
                      <a:r>
                        <a:rPr lang="ru-RU" sz="1200" b="0" spc="175" dirty="0">
                          <a:effectLst/>
                        </a:rPr>
                        <a:t> </a:t>
                      </a:r>
                      <a:r>
                        <a:rPr lang="ru-RU" sz="1200" b="0" dirty="0">
                          <a:effectLst/>
                        </a:rPr>
                        <a:t>год</a:t>
                      </a:r>
                      <a:endParaRPr lang="ru-RU" sz="1200" b="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71755" algn="ctr">
                        <a:lnSpc>
                          <a:spcPts val="1450"/>
                        </a:lnSpc>
                        <a:spcBef>
                          <a:spcPts val="20"/>
                        </a:spcBef>
                        <a:spcAft>
                          <a:spcPts val="0"/>
                        </a:spcAft>
                      </a:pPr>
                      <a:r>
                        <a:rPr lang="ru-RU" sz="1200" b="0" spc="-5" dirty="0">
                          <a:effectLst/>
                        </a:rPr>
                        <a:t>Проект  н</a:t>
                      </a:r>
                      <a:r>
                        <a:rPr lang="ru-RU" sz="1200" b="0" dirty="0">
                          <a:effectLst/>
                        </a:rPr>
                        <a:t>а </a:t>
                      </a:r>
                      <a:endParaRPr lang="ru-RU" sz="1200" b="0" dirty="0" smtClean="0">
                        <a:effectLst/>
                      </a:endParaRPr>
                    </a:p>
                    <a:p>
                      <a:pPr marL="71755" algn="ctr">
                        <a:lnSpc>
                          <a:spcPts val="1450"/>
                        </a:lnSpc>
                        <a:spcBef>
                          <a:spcPts val="20"/>
                        </a:spcBef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</a:rPr>
                        <a:t>2024</a:t>
                      </a:r>
                      <a:r>
                        <a:rPr lang="ru-RU" sz="1200" b="0" spc="-50" dirty="0" smtClean="0">
                          <a:effectLst/>
                        </a:rPr>
                        <a:t> </a:t>
                      </a:r>
                      <a:r>
                        <a:rPr lang="ru-RU" sz="1200" b="0" spc="-50" dirty="0">
                          <a:effectLst/>
                        </a:rPr>
                        <a:t>год</a:t>
                      </a:r>
                      <a:endParaRPr lang="ru-RU" sz="1200" b="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/>
                </a:tc>
              </a:tr>
              <a:tr h="239395">
                <a:tc>
                  <a:txBody>
                    <a:bodyPr/>
                    <a:lstStyle/>
                    <a:p>
                      <a:pPr algn="l">
                        <a:lnSpc>
                          <a:spcPts val="1445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</a:rPr>
                        <a:t>Налог</a:t>
                      </a:r>
                      <a:r>
                        <a:rPr lang="ru-RU" sz="1200" b="0" spc="20" dirty="0">
                          <a:effectLst/>
                        </a:rPr>
                        <a:t> </a:t>
                      </a:r>
                      <a:r>
                        <a:rPr lang="ru-RU" sz="1200" b="0" dirty="0">
                          <a:effectLst/>
                        </a:rPr>
                        <a:t>на</a:t>
                      </a:r>
                      <a:r>
                        <a:rPr lang="ru-RU" sz="1200" b="0" spc="30" dirty="0">
                          <a:effectLst/>
                        </a:rPr>
                        <a:t> </a:t>
                      </a:r>
                      <a:r>
                        <a:rPr lang="ru-RU" sz="1200" b="0" dirty="0">
                          <a:effectLst/>
                        </a:rPr>
                        <a:t>доходы</a:t>
                      </a:r>
                      <a:r>
                        <a:rPr lang="ru-RU" sz="1200" b="0" spc="-235" dirty="0">
                          <a:effectLst/>
                        </a:rPr>
                        <a:t> </a:t>
                      </a:r>
                      <a:r>
                        <a:rPr lang="ru-RU" sz="1200" b="0" dirty="0">
                          <a:effectLst/>
                        </a:rPr>
                        <a:t>физических</a:t>
                      </a:r>
                      <a:r>
                        <a:rPr lang="ru-RU" sz="1200" b="0" spc="40" dirty="0">
                          <a:effectLst/>
                        </a:rPr>
                        <a:t> </a:t>
                      </a:r>
                      <a:r>
                        <a:rPr lang="ru-RU" sz="1200" b="0" dirty="0">
                          <a:effectLst/>
                        </a:rPr>
                        <a:t>лиц</a:t>
                      </a:r>
                      <a:endParaRPr lang="ru-RU" sz="1200" b="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111125" algn="r">
                        <a:lnSpc>
                          <a:spcPts val="1445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</a:rPr>
                        <a:t>841 477,9</a:t>
                      </a:r>
                      <a:endParaRPr lang="ru-RU" sz="1200" b="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118110" marR="113665" algn="r">
                        <a:lnSpc>
                          <a:spcPts val="1445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</a:rPr>
                        <a:t>895 110,5</a:t>
                      </a:r>
                      <a:endParaRPr lang="ru-RU" sz="1200" b="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116840" marR="112395" algn="r">
                        <a:lnSpc>
                          <a:spcPts val="1445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</a:rPr>
                        <a:t>897 607,9</a:t>
                      </a:r>
                      <a:endParaRPr lang="ru-RU" sz="1200" b="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07645" marR="200025" algn="r">
                        <a:lnSpc>
                          <a:spcPts val="1445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effectLst/>
                        </a:rPr>
                        <a:t>882 059,6</a:t>
                      </a:r>
                      <a:endParaRPr lang="ru-RU" sz="1200" b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227965">
                <a:tc>
                  <a:txBody>
                    <a:bodyPr/>
                    <a:lstStyle/>
                    <a:p>
                      <a:pPr algn="l">
                        <a:spcBef>
                          <a:spcPts val="20"/>
                        </a:spcBef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</a:rPr>
                        <a:t>Акцизы</a:t>
                      </a:r>
                      <a:endParaRPr lang="ru-RU" sz="1200" b="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08280" marR="111125" algn="r">
                        <a:spcBef>
                          <a:spcPts val="20"/>
                        </a:spcBef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</a:rPr>
                        <a:t>13 355,3</a:t>
                      </a:r>
                      <a:endParaRPr lang="ru-RU" sz="1200" b="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118110" marR="113665" algn="r">
                        <a:spcBef>
                          <a:spcPts val="20"/>
                        </a:spcBef>
                        <a:spcAft>
                          <a:spcPts val="0"/>
                        </a:spcAft>
                      </a:pPr>
                      <a:r>
                        <a:rPr lang="ru-RU" sz="1200" b="0">
                          <a:effectLst/>
                        </a:rPr>
                        <a:t>13 675,0</a:t>
                      </a:r>
                      <a:endParaRPr lang="ru-RU" sz="1200" b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116840" marR="112395" algn="r">
                        <a:spcBef>
                          <a:spcPts val="20"/>
                        </a:spcBef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</a:rPr>
                        <a:t>14 402,0</a:t>
                      </a:r>
                      <a:endParaRPr lang="ru-RU" sz="1200" b="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07645" marR="200025" algn="r">
                        <a:spcBef>
                          <a:spcPts val="20"/>
                        </a:spcBef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</a:rPr>
                        <a:t>14 403,0</a:t>
                      </a:r>
                      <a:endParaRPr lang="ru-RU" sz="1200" b="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404495">
                <a:tc>
                  <a:txBody>
                    <a:bodyPr/>
                    <a:lstStyle/>
                    <a:p>
                      <a:pPr marR="609600" algn="l">
                        <a:lnSpc>
                          <a:spcPct val="100000"/>
                        </a:lnSpc>
                        <a:spcBef>
                          <a:spcPts val="20"/>
                        </a:spcBef>
                        <a:spcAft>
                          <a:spcPts val="0"/>
                        </a:spcAft>
                      </a:pPr>
                      <a:r>
                        <a:rPr lang="ru-RU" sz="1200" b="0">
                          <a:effectLst/>
                        </a:rPr>
                        <a:t>Налоги на</a:t>
                      </a:r>
                      <a:r>
                        <a:rPr lang="ru-RU" sz="1200" b="0" spc="5">
                          <a:effectLst/>
                        </a:rPr>
                        <a:t> с</a:t>
                      </a:r>
                      <a:r>
                        <a:rPr lang="ru-RU" sz="1200" b="0">
                          <a:effectLst/>
                        </a:rPr>
                        <a:t>овокупный</a:t>
                      </a:r>
                      <a:r>
                        <a:rPr lang="ru-RU" sz="1200" b="0" spc="-240">
                          <a:effectLst/>
                        </a:rPr>
                        <a:t> </a:t>
                      </a:r>
                      <a:r>
                        <a:rPr lang="ru-RU" sz="1200" b="0">
                          <a:effectLst/>
                        </a:rPr>
                        <a:t>доход</a:t>
                      </a:r>
                      <a:endParaRPr lang="ru-RU" sz="1200" b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111125" algn="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</a:rPr>
                        <a:t>144 452,3</a:t>
                      </a:r>
                      <a:endParaRPr lang="ru-RU" sz="1200" b="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118110" marR="113665" algn="r">
                        <a:spcAft>
                          <a:spcPts val="0"/>
                        </a:spcAft>
                      </a:pPr>
                      <a:r>
                        <a:rPr lang="ru-RU" sz="1200" b="0">
                          <a:effectLst/>
                        </a:rPr>
                        <a:t>178 227,0</a:t>
                      </a:r>
                      <a:endParaRPr lang="ru-RU" sz="1200" b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116840" marR="112395" algn="r">
                        <a:spcAft>
                          <a:spcPts val="0"/>
                        </a:spcAft>
                      </a:pPr>
                      <a:r>
                        <a:rPr lang="ru-RU" sz="1200" b="0">
                          <a:effectLst/>
                        </a:rPr>
                        <a:t>178 227,0</a:t>
                      </a:r>
                      <a:endParaRPr lang="ru-RU" sz="1200" b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07645" marR="200025" algn="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</a:rPr>
                        <a:t>178 227,0</a:t>
                      </a:r>
                      <a:endParaRPr lang="ru-RU" sz="1200" b="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267970">
                <a:tc>
                  <a:txBody>
                    <a:bodyPr/>
                    <a:lstStyle/>
                    <a:p>
                      <a:pPr algn="l">
                        <a:lnSpc>
                          <a:spcPct val="101000"/>
                        </a:lnSpc>
                        <a:spcBef>
                          <a:spcPts val="20"/>
                        </a:spcBef>
                        <a:spcAft>
                          <a:spcPts val="0"/>
                        </a:spcAft>
                      </a:pPr>
                      <a:r>
                        <a:rPr lang="ru-RU" sz="1200" b="0">
                          <a:effectLst/>
                        </a:rPr>
                        <a:t>Налоги на</a:t>
                      </a:r>
                      <a:r>
                        <a:rPr lang="ru-RU" sz="1200" b="0" spc="5">
                          <a:effectLst/>
                        </a:rPr>
                        <a:t> </a:t>
                      </a:r>
                      <a:r>
                        <a:rPr lang="ru-RU" sz="1200" b="0">
                          <a:effectLst/>
                        </a:rPr>
                        <a:t>имущество</a:t>
                      </a:r>
                      <a:endParaRPr lang="ru-RU" sz="1200" b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111125" algn="r">
                        <a:spcBef>
                          <a:spcPts val="20"/>
                        </a:spcBef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</a:rPr>
                        <a:t>87 744,0</a:t>
                      </a:r>
                      <a:endParaRPr lang="ru-RU" sz="1200" b="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118110" marR="113665" algn="r">
                        <a:spcBef>
                          <a:spcPts val="20"/>
                        </a:spcBef>
                        <a:spcAft>
                          <a:spcPts val="0"/>
                        </a:spcAft>
                      </a:pPr>
                      <a:r>
                        <a:rPr lang="ru-RU" sz="1200" b="0">
                          <a:effectLst/>
                        </a:rPr>
                        <a:t>101 200,0</a:t>
                      </a:r>
                      <a:endParaRPr lang="ru-RU" sz="1200" b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116840" marR="112395" algn="r">
                        <a:spcBef>
                          <a:spcPts val="20"/>
                        </a:spcBef>
                        <a:spcAft>
                          <a:spcPts val="0"/>
                        </a:spcAft>
                      </a:pPr>
                      <a:r>
                        <a:rPr lang="ru-RU" sz="1200" b="0">
                          <a:effectLst/>
                        </a:rPr>
                        <a:t>102,600,0</a:t>
                      </a:r>
                      <a:endParaRPr lang="ru-RU" sz="1200" b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07645" marR="200025" algn="r">
                        <a:spcBef>
                          <a:spcPts val="20"/>
                        </a:spcBef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</a:rPr>
                        <a:t>107 000,0</a:t>
                      </a:r>
                      <a:endParaRPr lang="ru-RU" sz="1200" b="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267970">
                <a:tc>
                  <a:txBody>
                    <a:bodyPr/>
                    <a:lstStyle/>
                    <a:p>
                      <a:pPr algn="l">
                        <a:lnSpc>
                          <a:spcPct val="101000"/>
                        </a:lnSpc>
                        <a:spcBef>
                          <a:spcPts val="20"/>
                        </a:spcBef>
                        <a:spcAft>
                          <a:spcPts val="0"/>
                        </a:spcAft>
                      </a:pPr>
                      <a:r>
                        <a:rPr lang="ru-RU" sz="1200" b="0">
                          <a:effectLst/>
                        </a:rPr>
                        <a:t>Государственная</a:t>
                      </a:r>
                      <a:r>
                        <a:rPr lang="ru-RU" sz="1200" b="0" spc="-250">
                          <a:effectLst/>
                        </a:rPr>
                        <a:t>     </a:t>
                      </a:r>
                      <a:r>
                        <a:rPr lang="ru-RU" sz="1200" b="0">
                          <a:effectLst/>
                        </a:rPr>
                        <a:t>пошлина</a:t>
                      </a:r>
                      <a:endParaRPr lang="ru-RU" sz="1200" b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111125" algn="r">
                        <a:spcBef>
                          <a:spcPts val="20"/>
                        </a:spcBef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</a:rPr>
                        <a:t>5 925,6</a:t>
                      </a:r>
                      <a:endParaRPr lang="ru-RU" sz="1200" b="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118110" marR="113665" algn="r">
                        <a:spcBef>
                          <a:spcPts val="20"/>
                        </a:spcBef>
                        <a:spcAft>
                          <a:spcPts val="0"/>
                        </a:spcAft>
                      </a:pPr>
                      <a:r>
                        <a:rPr lang="ru-RU" sz="1200" b="0">
                          <a:effectLst/>
                        </a:rPr>
                        <a:t>5 940,0</a:t>
                      </a:r>
                      <a:endParaRPr lang="ru-RU" sz="1200" b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116840" marR="112395" algn="r">
                        <a:spcBef>
                          <a:spcPts val="20"/>
                        </a:spcBef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</a:rPr>
                        <a:t>5 940,0</a:t>
                      </a:r>
                      <a:endParaRPr lang="ru-RU" sz="1200" b="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07645" marR="200025" algn="r">
                        <a:spcBef>
                          <a:spcPts val="20"/>
                        </a:spcBef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</a:rPr>
                        <a:t>5 940,0</a:t>
                      </a:r>
                      <a:endParaRPr lang="ru-RU" sz="1200" b="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195580">
                <a:tc>
                  <a:txBody>
                    <a:bodyPr/>
                    <a:lstStyle/>
                    <a:p>
                      <a:pPr algn="l">
                        <a:lnSpc>
                          <a:spcPct val="101000"/>
                        </a:lnSpc>
                        <a:spcBef>
                          <a:spcPts val="20"/>
                        </a:spcBef>
                        <a:spcAft>
                          <a:spcPts val="0"/>
                        </a:spcAft>
                      </a:pPr>
                      <a:r>
                        <a:rPr lang="ru-RU" sz="1200" b="0" spc="-5">
                          <a:effectLst/>
                        </a:rPr>
                        <a:t>ИТОГО налоговые</a:t>
                      </a:r>
                      <a:r>
                        <a:rPr lang="ru-RU" sz="1200" b="0" spc="-240">
                          <a:effectLst/>
                        </a:rPr>
                        <a:t> </a:t>
                      </a:r>
                      <a:r>
                        <a:rPr lang="ru-RU" sz="1200" b="0">
                          <a:effectLst/>
                        </a:rPr>
                        <a:t>доходы</a:t>
                      </a:r>
                      <a:endParaRPr lang="ru-RU" sz="1200" b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111125" algn="r">
                        <a:spcBef>
                          <a:spcPts val="20"/>
                        </a:spcBef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</a:rPr>
                        <a:t>1 092 954,9</a:t>
                      </a:r>
                      <a:endParaRPr lang="ru-RU" sz="1200" b="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118110" marR="113665" algn="r">
                        <a:spcBef>
                          <a:spcPts val="20"/>
                        </a:spcBef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</a:rPr>
                        <a:t>1 194 152,5</a:t>
                      </a:r>
                      <a:endParaRPr lang="ru-RU" sz="1200" b="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116840" marR="112395" algn="r">
                        <a:spcBef>
                          <a:spcPts val="20"/>
                        </a:spcBef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</a:rPr>
                        <a:t>1 198 776,9</a:t>
                      </a:r>
                      <a:endParaRPr lang="ru-RU" sz="1200" b="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200025" algn="r">
                        <a:spcBef>
                          <a:spcPts val="20"/>
                        </a:spcBef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</a:rPr>
                        <a:t>1 187629,6</a:t>
                      </a:r>
                      <a:endParaRPr lang="ru-RU" sz="1200" b="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graphicFrame>
        <p:nvGraphicFramePr>
          <p:cNvPr id="7" name="Диаграмма 6"/>
          <p:cNvGraphicFramePr/>
          <p:nvPr>
            <p:extLst/>
          </p:nvPr>
        </p:nvGraphicFramePr>
        <p:xfrm>
          <a:off x="395536" y="3227864"/>
          <a:ext cx="8352928" cy="3513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116719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Grp="1"/>
          </p:cNvSpPr>
          <p:nvPr>
            <p:ph type="title"/>
          </p:nvPr>
        </p:nvSpPr>
        <p:spPr>
          <a:xfrm>
            <a:off x="252000" y="180000"/>
            <a:ext cx="4997895" cy="842005"/>
          </a:xfrm>
        </p:spPr>
        <p:txBody>
          <a:bodyPr rtlCol="0" anchor="t"/>
          <a:lstStyle/>
          <a:p>
            <a:pPr marL="0" rtl="0"/>
            <a:r>
              <a:rPr lang="ru-RU" sz="2000" dirty="0" smtClean="0"/>
              <a:t>НЕНАЛОГОВЫЕ ДОХОДЫ БЮДЖЕТА</a:t>
            </a:r>
            <a:endParaRPr lang="ru-RU" sz="2000" dirty="0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60ACA094-6BB0-4A70-A58B-8C753FE1E7F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u-RU" dirty="0"/>
              <a:t>Бюджет для граждан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D7A366C8-727E-491B-93FA-C36D6469EA9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rtl="0"/>
            <a:fld id="{49598980-D22C-4904-9F8F-3DB09B2ECD84}" type="slidenum">
              <a:rPr lang="ru-RU" noProof="0" smtClean="0"/>
              <a:pPr rtl="0"/>
              <a:t>14</a:t>
            </a:fld>
            <a:endParaRPr lang="ru-RU" noProof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7339567"/>
              </p:ext>
            </p:extLst>
          </p:nvPr>
        </p:nvGraphicFramePr>
        <p:xfrm>
          <a:off x="467544" y="1106308"/>
          <a:ext cx="8442794" cy="244261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762274"/>
                <a:gridCol w="1134270"/>
                <a:gridCol w="1169986"/>
                <a:gridCol w="1152128"/>
                <a:gridCol w="1224136"/>
              </a:tblGrid>
              <a:tr h="28048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+mn-lt"/>
                        </a:rPr>
                        <a:t> </a:t>
                      </a:r>
                      <a:endParaRPr lang="ru-RU" sz="1200" b="0" dirty="0"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69850" algn="ctr">
                        <a:lnSpc>
                          <a:spcPts val="1450"/>
                        </a:lnSpc>
                        <a:spcBef>
                          <a:spcPts val="20"/>
                        </a:spcBef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+mn-lt"/>
                        </a:rPr>
                        <a:t>Утверждено</a:t>
                      </a:r>
                      <a:r>
                        <a:rPr lang="ru-RU" sz="1200" b="0" spc="-320" dirty="0">
                          <a:effectLst/>
                          <a:latin typeface="+mn-lt"/>
                        </a:rPr>
                        <a:t> </a:t>
                      </a:r>
                      <a:r>
                        <a:rPr lang="ru-RU" sz="1200" b="0" spc="-320" dirty="0" smtClean="0">
                          <a:effectLst/>
                          <a:latin typeface="+mn-lt"/>
                        </a:rPr>
                        <a:t>  </a:t>
                      </a:r>
                      <a:r>
                        <a:rPr lang="ru-RU" sz="1200" b="0" dirty="0" smtClean="0">
                          <a:effectLst/>
                          <a:latin typeface="+mn-lt"/>
                        </a:rPr>
                        <a:t>на</a:t>
                      </a:r>
                      <a:r>
                        <a:rPr lang="ru-RU" sz="1200" b="0" spc="-35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ru-RU" sz="1200" b="0" dirty="0">
                          <a:effectLst/>
                          <a:latin typeface="+mn-lt"/>
                        </a:rPr>
                        <a:t>2021</a:t>
                      </a:r>
                      <a:r>
                        <a:rPr lang="ru-RU" sz="1200" b="0" spc="-30" dirty="0">
                          <a:effectLst/>
                          <a:latin typeface="+mn-lt"/>
                        </a:rPr>
                        <a:t> </a:t>
                      </a:r>
                      <a:r>
                        <a:rPr lang="ru-RU" sz="1200" b="0" dirty="0">
                          <a:effectLst/>
                          <a:latin typeface="+mn-lt"/>
                        </a:rPr>
                        <a:t>год</a:t>
                      </a:r>
                      <a:endParaRPr lang="ru-RU" sz="1200" b="0" dirty="0"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69850" marR="162560" algn="ctr">
                        <a:lnSpc>
                          <a:spcPts val="1450"/>
                        </a:lnSpc>
                        <a:spcBef>
                          <a:spcPts val="20"/>
                        </a:spcBef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+mn-lt"/>
                        </a:rPr>
                        <a:t>Проект</a:t>
                      </a:r>
                      <a:r>
                        <a:rPr lang="ru-RU" sz="1200" b="0" spc="230" dirty="0">
                          <a:effectLst/>
                          <a:latin typeface="+mn-lt"/>
                        </a:rPr>
                        <a:t> </a:t>
                      </a:r>
                      <a:r>
                        <a:rPr lang="ru-RU" sz="1200" b="0" dirty="0">
                          <a:effectLst/>
                          <a:latin typeface="+mn-lt"/>
                        </a:rPr>
                        <a:t>на 2022</a:t>
                      </a:r>
                      <a:r>
                        <a:rPr lang="ru-RU" sz="1200" b="0" spc="-40" dirty="0">
                          <a:effectLst/>
                          <a:latin typeface="+mn-lt"/>
                        </a:rPr>
                        <a:t> </a:t>
                      </a:r>
                      <a:r>
                        <a:rPr lang="ru-RU" sz="1200" b="0" dirty="0">
                          <a:effectLst/>
                          <a:latin typeface="+mn-lt"/>
                        </a:rPr>
                        <a:t>год</a:t>
                      </a:r>
                      <a:endParaRPr lang="ru-RU" sz="1200" b="0" dirty="0"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71755" marR="116840" algn="ctr">
                        <a:lnSpc>
                          <a:spcPts val="1450"/>
                        </a:lnSpc>
                        <a:spcBef>
                          <a:spcPts val="20"/>
                        </a:spcBef>
                        <a:spcAft>
                          <a:spcPts val="0"/>
                        </a:spcAft>
                        <a:tabLst>
                          <a:tab pos="763270" algn="l"/>
                        </a:tabLst>
                      </a:pPr>
                      <a:r>
                        <a:rPr lang="ru-RU" sz="1200" b="0" dirty="0">
                          <a:effectLst/>
                          <a:latin typeface="+mn-lt"/>
                        </a:rPr>
                        <a:t>Проект н</a:t>
                      </a:r>
                      <a:r>
                        <a:rPr lang="ru-RU" sz="1200" b="0" spc="-5" dirty="0">
                          <a:effectLst/>
                          <a:latin typeface="+mn-lt"/>
                        </a:rPr>
                        <a:t>а</a:t>
                      </a:r>
                      <a:r>
                        <a:rPr lang="ru-RU" sz="1200" b="0" spc="-340" dirty="0">
                          <a:effectLst/>
                          <a:latin typeface="+mn-lt"/>
                        </a:rPr>
                        <a:t>    </a:t>
                      </a:r>
                      <a:endParaRPr lang="ru-RU" sz="1200" b="0" spc="-340" dirty="0" smtClean="0">
                        <a:effectLst/>
                        <a:latin typeface="+mn-lt"/>
                      </a:endParaRPr>
                    </a:p>
                    <a:p>
                      <a:pPr marL="71755" marR="116840" algn="ctr">
                        <a:lnSpc>
                          <a:spcPts val="1450"/>
                        </a:lnSpc>
                        <a:spcBef>
                          <a:spcPts val="20"/>
                        </a:spcBef>
                        <a:spcAft>
                          <a:spcPts val="0"/>
                        </a:spcAft>
                        <a:tabLst>
                          <a:tab pos="763270" algn="l"/>
                        </a:tabLst>
                      </a:pPr>
                      <a:r>
                        <a:rPr lang="ru-RU" sz="1200" b="0" dirty="0" smtClean="0">
                          <a:effectLst/>
                          <a:latin typeface="+mn-lt"/>
                        </a:rPr>
                        <a:t>2023</a:t>
                      </a:r>
                      <a:r>
                        <a:rPr lang="ru-RU" sz="1200" b="0" spc="175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ru-RU" sz="1200" b="0" dirty="0">
                          <a:effectLst/>
                          <a:latin typeface="+mn-lt"/>
                        </a:rPr>
                        <a:t>год</a:t>
                      </a:r>
                      <a:endParaRPr lang="ru-RU" sz="1200" b="0" dirty="0"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71755" algn="ctr">
                        <a:lnSpc>
                          <a:spcPts val="1450"/>
                        </a:lnSpc>
                        <a:spcBef>
                          <a:spcPts val="20"/>
                        </a:spcBef>
                        <a:spcAft>
                          <a:spcPts val="0"/>
                        </a:spcAft>
                      </a:pPr>
                      <a:r>
                        <a:rPr lang="ru-RU" sz="1200" b="0" spc="-5" dirty="0">
                          <a:effectLst/>
                          <a:latin typeface="+mn-lt"/>
                        </a:rPr>
                        <a:t>Проект  н</a:t>
                      </a:r>
                      <a:r>
                        <a:rPr lang="ru-RU" sz="1200" b="0" dirty="0">
                          <a:effectLst/>
                          <a:latin typeface="+mn-lt"/>
                        </a:rPr>
                        <a:t>а </a:t>
                      </a:r>
                      <a:endParaRPr lang="ru-RU" sz="1200" b="0" dirty="0" smtClean="0">
                        <a:effectLst/>
                        <a:latin typeface="+mn-lt"/>
                      </a:endParaRPr>
                    </a:p>
                    <a:p>
                      <a:pPr marL="71755" algn="ctr">
                        <a:lnSpc>
                          <a:spcPts val="1450"/>
                        </a:lnSpc>
                        <a:spcBef>
                          <a:spcPts val="20"/>
                        </a:spcBef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+mn-lt"/>
                        </a:rPr>
                        <a:t>2024</a:t>
                      </a:r>
                      <a:r>
                        <a:rPr lang="ru-RU" sz="1200" b="0" spc="-50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ru-RU" sz="1200" b="0" spc="-50" dirty="0">
                          <a:effectLst/>
                          <a:latin typeface="+mn-lt"/>
                        </a:rPr>
                        <a:t>год</a:t>
                      </a:r>
                      <a:endParaRPr lang="ru-RU" sz="1200" b="0" dirty="0"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/>
                </a:tc>
              </a:tr>
              <a:tr h="541913">
                <a:tc>
                  <a:txBody>
                    <a:bodyPr/>
                    <a:lstStyle/>
                    <a:p>
                      <a:pPr algn="l">
                        <a:lnSpc>
                          <a:spcPts val="1445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Доходы от использования имущества, находящегося в государственной и муниципальной собственности</a:t>
                      </a:r>
                      <a:endParaRPr lang="ru-RU" sz="1200" b="0" dirty="0"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177 550,4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90550" algn="l"/>
                        </a:tabLst>
                      </a:pPr>
                      <a:r>
                        <a:rPr lang="ru-RU" sz="1200" b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184 058,0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90550" algn="l"/>
                        </a:tabLst>
                      </a:pPr>
                      <a:r>
                        <a:rPr lang="ru-RU" sz="1200" b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183 158,0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90550" algn="l"/>
                        </a:tabLst>
                      </a:pPr>
                      <a:r>
                        <a:rPr lang="ru-RU" sz="1200" b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180 118,0</a:t>
                      </a:r>
                    </a:p>
                  </a:txBody>
                  <a:tcPr marL="68580" marR="68580" marT="0" marB="0" anchor="ctr"/>
                </a:tc>
              </a:tr>
              <a:tr h="278698">
                <a:tc>
                  <a:txBody>
                    <a:bodyPr/>
                    <a:lstStyle/>
                    <a:p>
                      <a:pPr algn="l">
                        <a:spcBef>
                          <a:spcPts val="20"/>
                        </a:spcBef>
                        <a:spcAft>
                          <a:spcPts val="0"/>
                        </a:spcAft>
                      </a:pPr>
                      <a:r>
                        <a:rPr lang="ru-RU" sz="1200" b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Платежи при пользовании природными ресурсами</a:t>
                      </a:r>
                      <a:endParaRPr lang="ru-RU" sz="1200" b="0" dirty="0"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1 623,4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90550" algn="l"/>
                        </a:tabLst>
                      </a:pPr>
                      <a:r>
                        <a:rPr lang="ru-RU" sz="1200" b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1 623,0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90550" algn="l"/>
                        </a:tabLst>
                      </a:pPr>
                      <a:r>
                        <a:rPr lang="ru-RU" sz="1200" b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1 623,0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90550" algn="l"/>
                        </a:tabLst>
                      </a:pPr>
                      <a:r>
                        <a:rPr lang="ru-RU" sz="1200" b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1 623,0</a:t>
                      </a:r>
                    </a:p>
                  </a:txBody>
                  <a:tcPr marL="68580" marR="68580" marT="0" marB="0" anchor="ctr"/>
                </a:tc>
              </a:tr>
              <a:tr h="418047">
                <a:tc>
                  <a:txBody>
                    <a:bodyPr/>
                    <a:lstStyle/>
                    <a:p>
                      <a:pPr marR="609600" algn="l">
                        <a:lnSpc>
                          <a:spcPct val="100000"/>
                        </a:lnSpc>
                        <a:spcBef>
                          <a:spcPts val="20"/>
                        </a:spcBef>
                        <a:spcAft>
                          <a:spcPts val="0"/>
                        </a:spcAft>
                      </a:pPr>
                      <a:r>
                        <a:rPr lang="ru-RU" sz="1200" b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Доходы от продажи материальных и нематериальных активов</a:t>
                      </a:r>
                      <a:endParaRPr lang="ru-RU" sz="1200" b="0" dirty="0"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37 015,4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90550" algn="l"/>
                        </a:tabLst>
                      </a:pPr>
                      <a:r>
                        <a:rPr lang="ru-RU" sz="1200" b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43 079,0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90550" algn="l"/>
                        </a:tabLst>
                      </a:pPr>
                      <a:r>
                        <a:rPr lang="ru-RU" sz="1200" b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36 516,0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90550" algn="l"/>
                        </a:tabLst>
                      </a:pPr>
                      <a:r>
                        <a:rPr lang="ru-RU" sz="1200" b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27 560,0</a:t>
                      </a:r>
                    </a:p>
                  </a:txBody>
                  <a:tcPr marL="68580" marR="68580" marT="0" marB="0" anchor="ctr"/>
                </a:tc>
              </a:tr>
              <a:tr h="272795">
                <a:tc>
                  <a:txBody>
                    <a:bodyPr/>
                    <a:lstStyle/>
                    <a:p>
                      <a:pPr algn="l">
                        <a:lnSpc>
                          <a:spcPct val="101000"/>
                        </a:lnSpc>
                        <a:spcBef>
                          <a:spcPts val="20"/>
                        </a:spcBef>
                        <a:spcAft>
                          <a:spcPts val="0"/>
                        </a:spcAft>
                      </a:pPr>
                      <a:r>
                        <a:rPr lang="ru-RU" sz="1200" b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Штрафы, санкции, возмещение ущерба</a:t>
                      </a:r>
                      <a:endParaRPr lang="ru-RU" sz="1200" b="0" dirty="0"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16 157,8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90550" algn="l"/>
                        </a:tabLst>
                      </a:pPr>
                      <a:r>
                        <a:rPr lang="ru-RU" sz="1200" b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15 295,0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90550" algn="l"/>
                        </a:tabLst>
                      </a:pPr>
                      <a:r>
                        <a:rPr lang="ru-RU" sz="1200" b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15 295,0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90550" algn="l"/>
                        </a:tabLst>
                      </a:pPr>
                      <a:r>
                        <a:rPr lang="ru-RU" sz="1200" b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15 295,0</a:t>
                      </a:r>
                    </a:p>
                  </a:txBody>
                  <a:tcPr marL="68580" marR="68580" marT="0" marB="0" anchor="ctr"/>
                </a:tc>
              </a:tr>
              <a:tr h="183235">
                <a:tc>
                  <a:txBody>
                    <a:bodyPr/>
                    <a:lstStyle/>
                    <a:p>
                      <a:pPr algn="l">
                        <a:lnSpc>
                          <a:spcPct val="101000"/>
                        </a:lnSpc>
                        <a:spcBef>
                          <a:spcPts val="20"/>
                        </a:spcBef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Остальные неналоговые доходы</a:t>
                      </a:r>
                      <a:endParaRPr lang="ru-RU" sz="1200" b="0" dirty="0"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21 692,5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90550" algn="l"/>
                        </a:tabLst>
                      </a:pPr>
                      <a:r>
                        <a:rPr lang="ru-RU" sz="1200" b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600,0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90550" algn="l"/>
                        </a:tabLst>
                      </a:pPr>
                      <a:r>
                        <a:rPr lang="ru-RU" sz="1200" b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600,0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90550" algn="l"/>
                        </a:tabLst>
                      </a:pPr>
                      <a:r>
                        <a:rPr lang="ru-RU" sz="1200" b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600,0</a:t>
                      </a:r>
                    </a:p>
                  </a:txBody>
                  <a:tcPr marL="68580" marR="68580" marT="0" marB="0" anchor="ctr"/>
                </a:tc>
              </a:tr>
              <a:tr h="183235">
                <a:tc>
                  <a:txBody>
                    <a:bodyPr/>
                    <a:lstStyle/>
                    <a:p>
                      <a:pPr algn="l">
                        <a:lnSpc>
                          <a:spcPct val="101000"/>
                        </a:lnSpc>
                        <a:spcBef>
                          <a:spcPts val="20"/>
                        </a:spcBef>
                        <a:spcAft>
                          <a:spcPts val="0"/>
                        </a:spcAft>
                      </a:pPr>
                      <a:r>
                        <a:rPr lang="ru-RU" sz="1200" b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Неналоговые доходы</a:t>
                      </a:r>
                      <a:endParaRPr lang="ru-RU" sz="1200" b="0" dirty="0"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90550" algn="l"/>
                        </a:tabLst>
                      </a:pPr>
                      <a:r>
                        <a:rPr lang="ru-RU" sz="1200" b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254 039,5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90550" algn="l"/>
                        </a:tabLst>
                      </a:pPr>
                      <a:r>
                        <a:rPr lang="ru-RU" sz="1200" b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244 655,0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116840" marR="112395" algn="r">
                        <a:spcBef>
                          <a:spcPts val="20"/>
                        </a:spcBef>
                        <a:spcAft>
                          <a:spcPts val="0"/>
                        </a:spcAft>
                      </a:pPr>
                      <a:r>
                        <a:rPr lang="ru-RU" sz="12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237 192,0</a:t>
                      </a:r>
                      <a:endParaRPr lang="ru-RU" sz="1200" b="0" dirty="0">
                        <a:solidFill>
                          <a:schemeClr val="bg1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200025" algn="r">
                        <a:spcBef>
                          <a:spcPts val="20"/>
                        </a:spcBef>
                        <a:spcAft>
                          <a:spcPts val="0"/>
                        </a:spcAft>
                      </a:pPr>
                      <a:r>
                        <a:rPr lang="ru-RU" sz="12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225 196,0</a:t>
                      </a:r>
                      <a:endParaRPr lang="ru-RU" sz="1200" b="0" dirty="0">
                        <a:solidFill>
                          <a:schemeClr val="bg1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2323375340"/>
              </p:ext>
            </p:extLst>
          </p:nvPr>
        </p:nvGraphicFramePr>
        <p:xfrm>
          <a:off x="395536" y="3548926"/>
          <a:ext cx="8640960" cy="31924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Выноска со стрелкой влево 5"/>
          <p:cNvSpPr/>
          <p:nvPr/>
        </p:nvSpPr>
        <p:spPr>
          <a:xfrm>
            <a:off x="2987824" y="5149204"/>
            <a:ext cx="1080120" cy="216024"/>
          </a:xfrm>
          <a:prstGeom prst="leftArrowCallout">
            <a:avLst/>
          </a:prstGeom>
          <a:ln w="127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00" dirty="0" smtClean="0"/>
              <a:t>37015,4</a:t>
            </a:r>
            <a:endParaRPr lang="ru-RU" sz="1000" dirty="0"/>
          </a:p>
        </p:txBody>
      </p:sp>
    </p:spTree>
    <p:extLst>
      <p:ext uri="{BB962C8B-B14F-4D97-AF65-F5344CB8AC3E}">
        <p14:creationId xmlns:p14="http://schemas.microsoft.com/office/powerpoint/2010/main" val="636790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Grp="1"/>
          </p:cNvSpPr>
          <p:nvPr>
            <p:ph type="title"/>
          </p:nvPr>
        </p:nvSpPr>
        <p:spPr>
          <a:xfrm>
            <a:off x="252000" y="180001"/>
            <a:ext cx="4709863" cy="440688"/>
          </a:xfrm>
        </p:spPr>
        <p:txBody>
          <a:bodyPr rtlCol="0" anchor="t"/>
          <a:lstStyle/>
          <a:p>
            <a:pPr marL="0"/>
            <a:r>
              <a:rPr lang="ru-RU" sz="2000" dirty="0" smtClean="0"/>
              <a:t>БЕЗВОЗМЕЗДНЫЕ ПОСТУПЛЕНИЯ</a:t>
            </a:r>
            <a:endParaRPr lang="ru-RU" sz="2000" dirty="0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60ACA094-6BB0-4A70-A58B-8C753FE1E7F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u-RU" dirty="0"/>
              <a:t>Бюджет для граждан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D7A366C8-727E-491B-93FA-C36D6469EA9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rtl="0"/>
            <a:fld id="{49598980-D22C-4904-9F8F-3DB09B2ECD84}" type="slidenum">
              <a:rPr lang="ru-RU" noProof="0" smtClean="0"/>
              <a:pPr rtl="0"/>
              <a:t>15</a:t>
            </a:fld>
            <a:endParaRPr lang="ru-RU" noProof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4828852"/>
              </p:ext>
            </p:extLst>
          </p:nvPr>
        </p:nvGraphicFramePr>
        <p:xfrm>
          <a:off x="395536" y="1124744"/>
          <a:ext cx="8633860" cy="261989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791245"/>
                <a:gridCol w="1143004"/>
                <a:gridCol w="1178995"/>
                <a:gridCol w="1369435"/>
                <a:gridCol w="1151181"/>
              </a:tblGrid>
              <a:tr h="40136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b="0" dirty="0">
                          <a:effectLst/>
                          <a:latin typeface="+mn-lt"/>
                        </a:rPr>
                        <a:t> </a:t>
                      </a:r>
                      <a:endParaRPr lang="ru-RU" sz="1000" b="0" dirty="0"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69850" algn="ctr">
                        <a:lnSpc>
                          <a:spcPts val="1450"/>
                        </a:lnSpc>
                        <a:spcBef>
                          <a:spcPts val="20"/>
                        </a:spcBef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+mn-lt"/>
                        </a:rPr>
                        <a:t>Утверждено</a:t>
                      </a:r>
                      <a:r>
                        <a:rPr lang="ru-RU" sz="1200" b="0" spc="-320" dirty="0">
                          <a:effectLst/>
                          <a:latin typeface="+mn-lt"/>
                        </a:rPr>
                        <a:t> </a:t>
                      </a:r>
                      <a:r>
                        <a:rPr lang="ru-RU" sz="1200" b="0" spc="-320" dirty="0" smtClean="0">
                          <a:effectLst/>
                          <a:latin typeface="+mn-lt"/>
                        </a:rPr>
                        <a:t>  </a:t>
                      </a:r>
                      <a:r>
                        <a:rPr lang="ru-RU" sz="1200" b="0" dirty="0" smtClean="0">
                          <a:effectLst/>
                          <a:latin typeface="+mn-lt"/>
                        </a:rPr>
                        <a:t>на</a:t>
                      </a:r>
                      <a:r>
                        <a:rPr lang="ru-RU" sz="1200" b="0" spc="-35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ru-RU" sz="1200" b="0" dirty="0">
                          <a:effectLst/>
                          <a:latin typeface="+mn-lt"/>
                        </a:rPr>
                        <a:t>2021</a:t>
                      </a:r>
                      <a:r>
                        <a:rPr lang="ru-RU" sz="1200" b="0" spc="-30" dirty="0">
                          <a:effectLst/>
                          <a:latin typeface="+mn-lt"/>
                        </a:rPr>
                        <a:t> </a:t>
                      </a:r>
                      <a:r>
                        <a:rPr lang="ru-RU" sz="1200" b="0" dirty="0">
                          <a:effectLst/>
                          <a:latin typeface="+mn-lt"/>
                        </a:rPr>
                        <a:t>год</a:t>
                      </a:r>
                      <a:endParaRPr lang="ru-RU" sz="1200" b="0" dirty="0"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69850" marR="162560" algn="ctr">
                        <a:lnSpc>
                          <a:spcPts val="1450"/>
                        </a:lnSpc>
                        <a:spcBef>
                          <a:spcPts val="20"/>
                        </a:spcBef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+mn-lt"/>
                        </a:rPr>
                        <a:t>Проект</a:t>
                      </a:r>
                      <a:r>
                        <a:rPr lang="ru-RU" sz="1200" b="0" spc="230" dirty="0">
                          <a:effectLst/>
                          <a:latin typeface="+mn-lt"/>
                        </a:rPr>
                        <a:t> </a:t>
                      </a:r>
                      <a:r>
                        <a:rPr lang="ru-RU" sz="1200" b="0" dirty="0">
                          <a:effectLst/>
                          <a:latin typeface="+mn-lt"/>
                        </a:rPr>
                        <a:t>на 2022</a:t>
                      </a:r>
                      <a:r>
                        <a:rPr lang="ru-RU" sz="1200" b="0" spc="-40" dirty="0">
                          <a:effectLst/>
                          <a:latin typeface="+mn-lt"/>
                        </a:rPr>
                        <a:t> </a:t>
                      </a:r>
                      <a:r>
                        <a:rPr lang="ru-RU" sz="1200" b="0" dirty="0">
                          <a:effectLst/>
                          <a:latin typeface="+mn-lt"/>
                        </a:rPr>
                        <a:t>год</a:t>
                      </a:r>
                      <a:endParaRPr lang="ru-RU" sz="1200" b="0" dirty="0"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71755" marR="116840" algn="ctr">
                        <a:lnSpc>
                          <a:spcPts val="1450"/>
                        </a:lnSpc>
                        <a:spcBef>
                          <a:spcPts val="20"/>
                        </a:spcBef>
                        <a:spcAft>
                          <a:spcPts val="0"/>
                        </a:spcAft>
                        <a:tabLst>
                          <a:tab pos="763270" algn="l"/>
                        </a:tabLst>
                      </a:pPr>
                      <a:r>
                        <a:rPr lang="ru-RU" sz="1200" b="0" dirty="0">
                          <a:effectLst/>
                          <a:latin typeface="+mn-lt"/>
                        </a:rPr>
                        <a:t>Проект н</a:t>
                      </a:r>
                      <a:r>
                        <a:rPr lang="ru-RU" sz="1200" b="0" spc="-5" dirty="0">
                          <a:effectLst/>
                          <a:latin typeface="+mn-lt"/>
                        </a:rPr>
                        <a:t>а</a:t>
                      </a:r>
                      <a:r>
                        <a:rPr lang="ru-RU" sz="1200" b="0" spc="-340" dirty="0">
                          <a:effectLst/>
                          <a:latin typeface="+mn-lt"/>
                        </a:rPr>
                        <a:t>    </a:t>
                      </a:r>
                      <a:endParaRPr lang="ru-RU" sz="1200" b="0" spc="-340" dirty="0" smtClean="0">
                        <a:effectLst/>
                        <a:latin typeface="+mn-lt"/>
                      </a:endParaRPr>
                    </a:p>
                    <a:p>
                      <a:pPr marL="71755" marR="116840" algn="ctr">
                        <a:lnSpc>
                          <a:spcPts val="1450"/>
                        </a:lnSpc>
                        <a:spcBef>
                          <a:spcPts val="20"/>
                        </a:spcBef>
                        <a:spcAft>
                          <a:spcPts val="0"/>
                        </a:spcAft>
                        <a:tabLst>
                          <a:tab pos="763270" algn="l"/>
                        </a:tabLst>
                      </a:pPr>
                      <a:r>
                        <a:rPr lang="ru-RU" sz="1200" b="0" dirty="0" smtClean="0">
                          <a:effectLst/>
                          <a:latin typeface="+mn-lt"/>
                        </a:rPr>
                        <a:t>2023</a:t>
                      </a:r>
                      <a:r>
                        <a:rPr lang="ru-RU" sz="1200" b="0" spc="175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ru-RU" sz="1200" b="0" dirty="0">
                          <a:effectLst/>
                          <a:latin typeface="+mn-lt"/>
                        </a:rPr>
                        <a:t>год</a:t>
                      </a:r>
                      <a:endParaRPr lang="ru-RU" sz="1200" b="0" dirty="0"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71755" algn="ctr">
                        <a:lnSpc>
                          <a:spcPts val="1450"/>
                        </a:lnSpc>
                        <a:spcBef>
                          <a:spcPts val="20"/>
                        </a:spcBef>
                        <a:spcAft>
                          <a:spcPts val="0"/>
                        </a:spcAft>
                      </a:pPr>
                      <a:r>
                        <a:rPr lang="ru-RU" sz="1200" b="0" spc="-5" dirty="0">
                          <a:effectLst/>
                          <a:latin typeface="+mn-lt"/>
                        </a:rPr>
                        <a:t>Проект  н</a:t>
                      </a:r>
                      <a:r>
                        <a:rPr lang="ru-RU" sz="1200" b="0" dirty="0">
                          <a:effectLst/>
                          <a:latin typeface="+mn-lt"/>
                        </a:rPr>
                        <a:t>а </a:t>
                      </a:r>
                      <a:endParaRPr lang="ru-RU" sz="1200" b="0" dirty="0" smtClean="0">
                        <a:effectLst/>
                        <a:latin typeface="+mn-lt"/>
                      </a:endParaRPr>
                    </a:p>
                    <a:p>
                      <a:pPr marL="71755" algn="ctr">
                        <a:lnSpc>
                          <a:spcPts val="1450"/>
                        </a:lnSpc>
                        <a:spcBef>
                          <a:spcPts val="20"/>
                        </a:spcBef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+mn-lt"/>
                        </a:rPr>
                        <a:t>2024</a:t>
                      </a:r>
                      <a:r>
                        <a:rPr lang="ru-RU" sz="1200" b="0" spc="-50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ru-RU" sz="1200" b="0" spc="-50" dirty="0">
                          <a:effectLst/>
                          <a:latin typeface="+mn-lt"/>
                        </a:rPr>
                        <a:t>год</a:t>
                      </a:r>
                      <a:endParaRPr lang="ru-RU" sz="1200" b="0" dirty="0"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/>
                </a:tc>
              </a:tr>
              <a:tr h="172543">
                <a:tc>
                  <a:txBody>
                    <a:bodyPr/>
                    <a:lstStyle/>
                    <a:p>
                      <a:pPr algn="l">
                        <a:lnSpc>
                          <a:spcPts val="1445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Дотации</a:t>
                      </a:r>
                      <a:endParaRPr lang="ru-RU" sz="1200" b="0" dirty="0"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590550" algn="l"/>
                        </a:tabLst>
                      </a:pPr>
                      <a:r>
                        <a:rPr lang="ru-RU" sz="1200" b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376 522,5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590550" algn="l"/>
                        </a:tabLst>
                      </a:pPr>
                      <a:r>
                        <a:rPr lang="ru-RU" sz="1200" b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354 460,8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590550" algn="l"/>
                        </a:tabLst>
                      </a:pPr>
                      <a:r>
                        <a:rPr lang="ru-RU" sz="1200" b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297 518,4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590550" algn="l"/>
                        </a:tabLst>
                      </a:pPr>
                      <a:r>
                        <a:rPr lang="ru-RU" sz="1200" b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263 103,4</a:t>
                      </a:r>
                    </a:p>
                  </a:txBody>
                  <a:tcPr marL="68580" marR="68580" marT="0" marB="0" anchor="ctr"/>
                </a:tc>
              </a:tr>
              <a:tr h="206848">
                <a:tc>
                  <a:txBody>
                    <a:bodyPr/>
                    <a:lstStyle/>
                    <a:p>
                      <a:pPr algn="l">
                        <a:spcBef>
                          <a:spcPts val="20"/>
                        </a:spcBef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Субсидии</a:t>
                      </a:r>
                      <a:endParaRPr lang="ru-RU" sz="1200" b="0" dirty="0"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590550" algn="l"/>
                        </a:tabLst>
                      </a:pPr>
                      <a:r>
                        <a:rPr lang="ru-RU" sz="1200" b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844 721,6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590550" algn="l"/>
                        </a:tabLst>
                      </a:pPr>
                      <a:r>
                        <a:rPr lang="ru-RU" sz="1200" b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102 574,2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590550" algn="l"/>
                        </a:tabLst>
                      </a:pPr>
                      <a:r>
                        <a:rPr lang="ru-RU" sz="1200" b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132 488,3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590550" algn="l"/>
                        </a:tabLst>
                      </a:pPr>
                      <a:r>
                        <a:rPr lang="ru-RU" sz="1200" b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150 869,4</a:t>
                      </a:r>
                    </a:p>
                  </a:txBody>
                  <a:tcPr marL="68580" marR="68580" marT="0" marB="0" anchor="ctr"/>
                </a:tc>
              </a:tr>
              <a:tr h="128176">
                <a:tc>
                  <a:txBody>
                    <a:bodyPr/>
                    <a:lstStyle/>
                    <a:p>
                      <a:pPr marR="609600" algn="l">
                        <a:lnSpc>
                          <a:spcPct val="100000"/>
                        </a:lnSpc>
                        <a:spcBef>
                          <a:spcPts val="20"/>
                        </a:spcBef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Субвенции</a:t>
                      </a:r>
                      <a:endParaRPr lang="ru-RU" sz="1200" b="0" dirty="0"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590550" algn="l"/>
                        </a:tabLst>
                      </a:pPr>
                      <a:r>
                        <a:rPr lang="ru-RU" sz="1200" b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1 467 207,7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590550" algn="l"/>
                        </a:tabLst>
                      </a:pPr>
                      <a:r>
                        <a:rPr lang="ru-RU" sz="1200" b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1 504 801,2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590550" algn="l"/>
                        </a:tabLst>
                      </a:pPr>
                      <a:r>
                        <a:rPr lang="ru-RU" sz="1200" b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1 511 596,7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590550" algn="l"/>
                        </a:tabLst>
                      </a:pPr>
                      <a:r>
                        <a:rPr lang="ru-RU" sz="1200" b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1 506 928,3</a:t>
                      </a:r>
                    </a:p>
                  </a:txBody>
                  <a:tcPr marL="68580" marR="68580" marT="0" marB="0" anchor="ctr"/>
                </a:tc>
              </a:tr>
              <a:tr h="234272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90550" algn="l"/>
                        </a:tabLst>
                      </a:pPr>
                      <a:r>
                        <a:rPr lang="ru-RU" sz="1200" b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Иные межбюджетные трансферты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590550" algn="l"/>
                        </a:tabLst>
                      </a:pPr>
                      <a:r>
                        <a:rPr lang="ru-RU" sz="1200" b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42 569,1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590550" algn="l"/>
                        </a:tabLst>
                      </a:pP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39 003,8</a:t>
                      </a:r>
                      <a:endParaRPr lang="ru-RU" sz="1200" b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590550" algn="l"/>
                        </a:tabLst>
                      </a:pP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39 451,8</a:t>
                      </a:r>
                      <a:endParaRPr lang="ru-RU" sz="1200" b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590550" algn="l"/>
                        </a:tabLst>
                      </a:pPr>
                      <a:r>
                        <a:rPr lang="ru-RU" sz="12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38 334,3</a:t>
                      </a:r>
                      <a:endParaRPr lang="ru-RU" sz="1200" b="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7747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90550" algn="l"/>
                        </a:tabLst>
                      </a:pPr>
                      <a:r>
                        <a:rPr lang="ru-RU" sz="1200" b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бюджетов городских округов от возврата </a:t>
                      </a:r>
                      <a:r>
                        <a:rPr lang="ru-RU" sz="1200" b="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остатков прошлых лет</a:t>
                      </a:r>
                      <a:endParaRPr lang="ru-RU" sz="1200" b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590550" algn="l"/>
                        </a:tabLst>
                      </a:pPr>
                      <a:r>
                        <a:rPr lang="ru-RU" sz="1200" b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443,1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590550" algn="l"/>
                        </a:tabLst>
                      </a:pPr>
                      <a:r>
                        <a:rPr lang="ru-RU" sz="1200" b="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200" b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590550" algn="l"/>
                        </a:tabLst>
                      </a:pPr>
                      <a:r>
                        <a:rPr lang="ru-RU" sz="1200" b="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200" b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590550" algn="l"/>
                        </a:tabLst>
                      </a:pPr>
                      <a:r>
                        <a:rPr lang="ru-RU" sz="1200" b="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200" b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5899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90550" algn="l"/>
                        </a:tabLst>
                      </a:pPr>
                      <a:r>
                        <a:rPr lang="ru-RU" sz="1200" b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Возврат прочих остатков субсидий, субвенций и иных межбюджетных </a:t>
                      </a:r>
                      <a:r>
                        <a:rPr lang="ru-RU" sz="1200" b="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трансфертов</a:t>
                      </a:r>
                      <a:endParaRPr lang="ru-RU" sz="1200" b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590550" algn="l"/>
                        </a:tabLst>
                      </a:pPr>
                      <a:r>
                        <a:rPr lang="ru-RU" sz="1200" b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-60 193,6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590550" algn="l"/>
                        </a:tabLst>
                      </a:pPr>
                      <a:r>
                        <a:rPr lang="ru-RU" sz="1200" b="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200" b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116840" marR="112395" algn="r">
                        <a:lnSpc>
                          <a:spcPct val="100000"/>
                        </a:lnSpc>
                        <a:spcBef>
                          <a:spcPts val="20"/>
                        </a:spcBef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                   0,0</a:t>
                      </a:r>
                      <a:endParaRPr lang="ru-RU" sz="1200" b="0" dirty="0"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200025" algn="r">
                        <a:lnSpc>
                          <a:spcPct val="100000"/>
                        </a:lnSpc>
                        <a:spcBef>
                          <a:spcPts val="20"/>
                        </a:spcBef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                    0,0</a:t>
                      </a:r>
                      <a:endParaRPr lang="ru-RU" sz="1200" b="0" dirty="0"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254533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90550" algn="l"/>
                        </a:tabLst>
                      </a:pPr>
                      <a:r>
                        <a:rPr lang="ru-RU" sz="1200" b="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Безвозмездные поступления</a:t>
                      </a:r>
                      <a:endParaRPr lang="ru-RU" sz="1200" b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90550" algn="l"/>
                        </a:tabLst>
                      </a:pPr>
                      <a:r>
                        <a:rPr lang="ru-RU" sz="1200" b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2 671 270,4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90550" algn="l"/>
                        </a:tabLst>
                      </a:pPr>
                      <a:r>
                        <a:rPr lang="ru-RU" sz="12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2 000 840,0</a:t>
                      </a:r>
                      <a:endParaRPr lang="ru-RU" sz="1200" b="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116840" marR="112395" algn="r">
                        <a:spcBef>
                          <a:spcPts val="20"/>
                        </a:spcBef>
                        <a:spcAft>
                          <a:spcPts val="0"/>
                        </a:spcAft>
                      </a:pPr>
                      <a:r>
                        <a:rPr lang="ru-RU" sz="12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1 981 055,2</a:t>
                      </a:r>
                      <a:endParaRPr lang="ru-RU" sz="1200" b="0" dirty="0">
                        <a:solidFill>
                          <a:schemeClr val="bg1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200025" algn="r">
                        <a:spcBef>
                          <a:spcPts val="20"/>
                        </a:spcBef>
                        <a:spcAft>
                          <a:spcPts val="0"/>
                        </a:spcAft>
                      </a:pPr>
                      <a:r>
                        <a:rPr lang="ru-RU" sz="12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1 959 235,4</a:t>
                      </a:r>
                      <a:endParaRPr lang="ru-RU" sz="1200" b="0" dirty="0">
                        <a:solidFill>
                          <a:schemeClr val="bg1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1289793417"/>
              </p:ext>
            </p:extLst>
          </p:nvPr>
        </p:nvGraphicFramePr>
        <p:xfrm>
          <a:off x="395536" y="3623313"/>
          <a:ext cx="8640960" cy="30085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Выноска со стрелкой влево 5"/>
          <p:cNvSpPr/>
          <p:nvPr/>
        </p:nvSpPr>
        <p:spPr>
          <a:xfrm>
            <a:off x="2987824" y="5229199"/>
            <a:ext cx="1152128" cy="180335"/>
          </a:xfrm>
          <a:prstGeom prst="leftArrowCallout">
            <a:avLst/>
          </a:prstGeom>
          <a:ln w="127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00" dirty="0" smtClean="0"/>
              <a:t>844712,6</a:t>
            </a:r>
            <a:endParaRPr lang="ru-RU" sz="1000" dirty="0"/>
          </a:p>
        </p:txBody>
      </p:sp>
    </p:spTree>
    <p:extLst>
      <p:ext uri="{BB962C8B-B14F-4D97-AF65-F5344CB8AC3E}">
        <p14:creationId xmlns:p14="http://schemas.microsoft.com/office/powerpoint/2010/main" val="224070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A94B973B-EDA7-4F0E-8837-521E726F65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Бюджет для граждан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22334DF1-D929-4181-86BF-E2E3C8F175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FEA1243F-3000-4347-94A4-FBDEAD3122CB}" type="slidenum">
              <a:rPr lang="ru-RU" noProof="0" smtClean="0"/>
              <a:pPr rtl="0"/>
              <a:t>16</a:t>
            </a:fld>
            <a:endParaRPr lang="ru-RU" noProof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252000" y="180000"/>
            <a:ext cx="5303520" cy="357625"/>
          </a:xfrm>
        </p:spPr>
        <p:txBody>
          <a:bodyPr/>
          <a:lstStyle/>
          <a:p>
            <a:pPr marL="0"/>
            <a:r>
              <a:rPr lang="ru-RU" sz="2000" dirty="0" smtClean="0"/>
              <a:t>НАЛОГОВЫЕ РАСХОДЫ</a:t>
            </a:r>
            <a:endParaRPr lang="ru-RU" sz="2000" dirty="0"/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3958409"/>
              </p:ext>
            </p:extLst>
          </p:nvPr>
        </p:nvGraphicFramePr>
        <p:xfrm>
          <a:off x="174340" y="2636912"/>
          <a:ext cx="8795319" cy="385722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30383"/>
                <a:gridCol w="2727021"/>
                <a:gridCol w="744713"/>
                <a:gridCol w="693352"/>
                <a:gridCol w="667674"/>
                <a:gridCol w="680514"/>
                <a:gridCol w="680514"/>
                <a:gridCol w="641993"/>
                <a:gridCol w="629155"/>
              </a:tblGrid>
              <a:tr h="30618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Наименование налога</a:t>
                      </a:r>
                      <a:endParaRPr lang="ru-RU" sz="12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Наименование закона, нормативного акта</a:t>
                      </a:r>
                      <a:endParaRPr lang="ru-RU" sz="12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сумма выпадающих доходов,  </a:t>
                      </a:r>
                      <a:r>
                        <a:rPr lang="ru-RU" sz="1200" u="none" strike="noStrike" dirty="0" err="1" smtClean="0">
                          <a:effectLst/>
                        </a:rPr>
                        <a:t>тыс.рублей</a:t>
                      </a:r>
                      <a:r>
                        <a:rPr lang="ru-RU" sz="1200" u="none" strike="noStrike" dirty="0" smtClean="0">
                          <a:effectLst/>
                        </a:rPr>
                        <a:t>                                                                                                                                                                            </a:t>
                      </a:r>
                      <a:endParaRPr lang="ru-RU" sz="12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5396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2018 год </a:t>
                      </a:r>
                      <a:endParaRPr lang="ru-RU" sz="12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2019 год</a:t>
                      </a:r>
                      <a:endParaRPr lang="ru-RU" sz="12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2020 год</a:t>
                      </a:r>
                      <a:endParaRPr lang="ru-RU" sz="12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2021 год</a:t>
                      </a:r>
                      <a:endParaRPr lang="ru-RU" sz="12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2022 год</a:t>
                      </a:r>
                      <a:endParaRPr lang="ru-RU" sz="12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2023 год</a:t>
                      </a:r>
                      <a:endParaRPr lang="ru-RU" sz="12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2024 год</a:t>
                      </a:r>
                      <a:endParaRPr lang="ru-RU" sz="12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</a:tr>
              <a:tr h="566870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Налог на имущество физических лиц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Льготы, установленные федеральным законодательством Российской Федерации</a:t>
                      </a:r>
                      <a:endParaRPr lang="ru-RU" sz="12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effectLst/>
                        </a:rPr>
                        <a:t>3 439,0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effectLst/>
                        </a:rPr>
                        <a:t>4 698,0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</a:rPr>
                        <a:t>4 590,0</a:t>
                      </a:r>
                      <a:endParaRPr lang="ru-RU" sz="12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</a:rPr>
                        <a:t>4 773,6</a:t>
                      </a:r>
                      <a:endParaRPr lang="ru-RU" sz="12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</a:rPr>
                        <a:t>4 964,5</a:t>
                      </a:r>
                      <a:endParaRPr lang="ru-RU" sz="12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</a:rPr>
                        <a:t>5 163,1</a:t>
                      </a:r>
                      <a:endParaRPr lang="ru-RU" sz="12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</a:rPr>
                        <a:t>5 369,7</a:t>
                      </a:r>
                      <a:endParaRPr lang="ru-RU" sz="12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</a:tr>
              <a:tr h="92378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</a:rPr>
                        <a:t>Льготы, предоставленные в соответствии с Решением Думы города Пыть-Яха от 20.11.2014 года №292 «Об установлении налога на имущество физических лиц»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effectLst/>
                        </a:rPr>
                        <a:t>493,0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</a:rPr>
                        <a:t>534,3</a:t>
                      </a:r>
                      <a:endParaRPr lang="ru-RU" sz="12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</a:rPr>
                        <a:t>530,0</a:t>
                      </a:r>
                      <a:endParaRPr lang="ru-RU" sz="12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</a:rPr>
                        <a:t>636,0</a:t>
                      </a:r>
                      <a:endParaRPr lang="ru-RU" sz="12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</a:rPr>
                        <a:t>763,2</a:t>
                      </a:r>
                      <a:endParaRPr lang="ru-RU" sz="12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</a:rPr>
                        <a:t>915,8</a:t>
                      </a:r>
                      <a:endParaRPr lang="ru-RU" sz="12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</a:rPr>
                        <a:t>1 099,0</a:t>
                      </a:r>
                      <a:endParaRPr lang="ru-RU" sz="12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Итого</a:t>
                      </a:r>
                      <a:endParaRPr lang="ru-RU" sz="12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</a:rPr>
                        <a:t>3 932,0</a:t>
                      </a:r>
                      <a:endParaRPr lang="ru-RU" sz="12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</a:rPr>
                        <a:t>5 232,3</a:t>
                      </a:r>
                      <a:endParaRPr lang="ru-RU" sz="12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</a:rPr>
                        <a:t>5 120,0</a:t>
                      </a:r>
                      <a:endParaRPr lang="ru-RU" sz="12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</a:rPr>
                        <a:t>5 409,6</a:t>
                      </a:r>
                      <a:endParaRPr lang="ru-RU" sz="12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</a:rPr>
                        <a:t>5 727,7</a:t>
                      </a:r>
                      <a:endParaRPr lang="ru-RU" sz="12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</a:rPr>
                        <a:t>6 079,0</a:t>
                      </a:r>
                      <a:endParaRPr lang="ru-RU" sz="12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</a:rPr>
                        <a:t>6 468,7</a:t>
                      </a:r>
                      <a:endParaRPr lang="ru-RU" sz="12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</a:tr>
              <a:tr h="566870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Земельный налог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Льготы, установленные статьями 391 (п.5) и  395 Налогового Кодекса Российской Федерации</a:t>
                      </a:r>
                      <a:endParaRPr lang="ru-RU" sz="12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</a:rPr>
                        <a:t>568,0</a:t>
                      </a:r>
                      <a:endParaRPr lang="ru-RU" sz="12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</a:rPr>
                        <a:t>883,0</a:t>
                      </a:r>
                      <a:endParaRPr lang="ru-RU" sz="12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</a:rPr>
                        <a:t>2 408,0</a:t>
                      </a:r>
                      <a:endParaRPr lang="ru-RU" sz="12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</a:rPr>
                        <a:t>3 852,8</a:t>
                      </a:r>
                      <a:endParaRPr lang="ru-RU" sz="12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</a:rPr>
                        <a:t>6 164,5</a:t>
                      </a:r>
                      <a:endParaRPr lang="ru-RU" sz="12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</a:rPr>
                        <a:t>9 863,2</a:t>
                      </a:r>
                      <a:endParaRPr lang="ru-RU" sz="12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</a:rPr>
                        <a:t>15 781,1</a:t>
                      </a:r>
                      <a:endParaRPr lang="ru-RU" sz="12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</a:tr>
              <a:tr h="84680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Льготы, установленные в соответствии с п.2 ст.387 НК РФ нормативными правовыми актами представительных органов муниципальных образований </a:t>
                      </a:r>
                      <a:endParaRPr lang="ru-RU" sz="12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</a:rPr>
                        <a:t>27 789,0</a:t>
                      </a:r>
                      <a:endParaRPr lang="ru-RU" sz="12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</a:rPr>
                        <a:t>10 366,0</a:t>
                      </a:r>
                      <a:endParaRPr lang="ru-RU" sz="12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</a:rPr>
                        <a:t>25 221,0</a:t>
                      </a:r>
                      <a:endParaRPr lang="ru-RU" sz="12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</a:rPr>
                        <a:t>25 221,0</a:t>
                      </a:r>
                      <a:endParaRPr lang="ru-RU" sz="12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</a:rPr>
                        <a:t>25 221,0</a:t>
                      </a:r>
                      <a:endParaRPr lang="ru-RU" sz="12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</a:rPr>
                        <a:t>25 221,0</a:t>
                      </a:r>
                      <a:endParaRPr lang="ru-RU" sz="12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</a:rPr>
                        <a:t>25 221,0</a:t>
                      </a:r>
                      <a:endParaRPr lang="ru-RU" sz="12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</a:tr>
              <a:tr h="15396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Итого</a:t>
                      </a:r>
                      <a:endParaRPr lang="ru-RU" sz="12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</a:rPr>
                        <a:t>28 357,0</a:t>
                      </a:r>
                      <a:endParaRPr lang="ru-RU" sz="12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</a:rPr>
                        <a:t>11 249,0</a:t>
                      </a:r>
                      <a:endParaRPr lang="ru-RU" sz="12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</a:rPr>
                        <a:t>27 629,0</a:t>
                      </a:r>
                      <a:endParaRPr lang="ru-RU" sz="12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</a:rPr>
                        <a:t>29 073,8</a:t>
                      </a:r>
                      <a:endParaRPr lang="ru-RU" sz="12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</a:rPr>
                        <a:t>31 385,5</a:t>
                      </a:r>
                      <a:endParaRPr lang="ru-RU" sz="12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</a:rPr>
                        <a:t>35 084,2</a:t>
                      </a:r>
                      <a:endParaRPr lang="ru-RU" sz="12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effectLst/>
                        </a:rPr>
                        <a:t>41 002,1</a:t>
                      </a:r>
                      <a:endParaRPr lang="ru-RU" sz="12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</a:tr>
            </a:tbl>
          </a:graphicData>
        </a:graphic>
      </p:graphicFrame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764705"/>
            <a:ext cx="2386607" cy="1776344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251112" y="1055629"/>
            <a:ext cx="583305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Оценка </a:t>
            </a:r>
          </a:p>
          <a:p>
            <a:pPr algn="ctr"/>
            <a:r>
              <a:rPr lang="ru-RU" sz="24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объема </a:t>
            </a:r>
            <a:r>
              <a:rPr lang="ru-RU" sz="24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налоговых расходов бюджета города Пыть-Яха на 2022-2024 годы</a:t>
            </a:r>
          </a:p>
        </p:txBody>
      </p:sp>
    </p:spTree>
    <p:extLst>
      <p:ext uri="{BB962C8B-B14F-4D97-AF65-F5344CB8AC3E}">
        <p14:creationId xmlns:p14="http://schemas.microsoft.com/office/powerpoint/2010/main" val="1098492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60ACA094-6BB0-4A70-A58B-8C753FE1E7F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u-RU" dirty="0"/>
              <a:t>Бюджет для граждан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D7A366C8-727E-491B-93FA-C36D6469EA9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rtl="0"/>
            <a:fld id="{49598980-D22C-4904-9F8F-3DB09B2ECD84}" type="slidenum">
              <a:rPr lang="ru-RU" noProof="0" smtClean="0"/>
              <a:pPr rtl="0"/>
              <a:t>17</a:t>
            </a:fld>
            <a:endParaRPr lang="ru-RU" noProof="0"/>
          </a:p>
        </p:txBody>
      </p:sp>
      <p:sp>
        <p:nvSpPr>
          <p:cNvPr id="25" name="Прямоугольник 1"/>
          <p:cNvSpPr txBox="1">
            <a:spLocks/>
          </p:cNvSpPr>
          <p:nvPr/>
        </p:nvSpPr>
        <p:spPr>
          <a:xfrm>
            <a:off x="255287" y="0"/>
            <a:ext cx="4638674" cy="1042179"/>
          </a:xfrm>
          <a:prstGeom prst="rect">
            <a:avLst/>
          </a:prstGeom>
        </p:spPr>
        <p:txBody>
          <a:bodyPr vert="horz" lIns="0" rIns="0" rtlCol="0" anchor="ctr">
            <a:noAutofit/>
          </a:bodyPr>
          <a:lstStyle>
            <a:lvl1pPr marL="182880" algn="l" rtl="0" eaLnBrk="1" latinLnBrk="0" hangingPunct="1">
              <a:spcBef>
                <a:spcPct val="0"/>
              </a:spcBef>
              <a:buNone/>
              <a:defRPr sz="4000" b="1" kern="1200">
                <a:ln w="6350">
                  <a:noFill/>
                </a:ln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0"/>
            <a:r>
              <a:rPr lang="ru-RU" sz="2000" dirty="0" smtClean="0"/>
              <a:t>ФОРМИРОВАНИЕ РАСХОДНЫХ ОБЯЗАТЕЛЬСТВ БЮДЖЕТА ГОРОДА</a:t>
            </a:r>
            <a:endParaRPr lang="ru-RU" sz="2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55287" y="1124744"/>
            <a:ext cx="863719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635F7C"/>
                </a:solidFill>
                <a:ea typeface="Times New Roman" panose="02020603050405020304" pitchFamily="18" charset="0"/>
              </a:rPr>
              <a:t>В</a:t>
            </a:r>
            <a:r>
              <a:rPr lang="ru-RU" dirty="0" smtClean="0">
                <a:solidFill>
                  <a:srgbClr val="635F7C"/>
                </a:solidFill>
                <a:ea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635F7C"/>
                </a:solidFill>
                <a:ea typeface="Times New Roman" panose="02020603050405020304" pitchFamily="18" charset="0"/>
              </a:rPr>
              <a:t>качестве «базовых» по текущим расходам на 2022-2024 годы приняты бюджетные ассигнования, утвержденные на 2021-2023 года решением Думы города Пыть-Яха от 30.07.2021 № 410 «О бюджете города Пыть-Яха на 2021 год и на плановый период 2022 и 2023 годов» (в ред. от 19.03.2021 № 372, от 29.04.2021 № 387) без учёта федеральных средств, единовременных расходных обязательств, и срок действия которых заканчивается в 2021 году</a:t>
            </a:r>
            <a:endParaRPr lang="ru-RU" dirty="0">
              <a:solidFill>
                <a:srgbClr val="635F7C"/>
              </a:solidFill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255287" y="3068960"/>
            <a:ext cx="8637193" cy="0"/>
          </a:xfrm>
          <a:prstGeom prst="line">
            <a:avLst/>
          </a:prstGeom>
          <a:ln w="53975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255287" y="3528867"/>
            <a:ext cx="8637193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635F7C"/>
                </a:solidFill>
              </a:rPr>
              <a:t>В объемах бюджетных ассигнований на 2022 год и плановый период 2023 и 2024 годов учтены: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600" dirty="0" smtClean="0">
                <a:solidFill>
                  <a:srgbClr val="635F7C"/>
                </a:solidFill>
              </a:rPr>
              <a:t>Изменение </a:t>
            </a:r>
            <a:r>
              <a:rPr lang="ru-RU" sz="1600" dirty="0">
                <a:solidFill>
                  <a:srgbClr val="635F7C"/>
                </a:solidFill>
              </a:rPr>
              <a:t>базы для начисления страховых взносов во внебюджетные фонды;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600" dirty="0" smtClean="0">
                <a:solidFill>
                  <a:srgbClr val="635F7C"/>
                </a:solidFill>
              </a:rPr>
              <a:t>Изменение </a:t>
            </a:r>
            <a:r>
              <a:rPr lang="ru-RU" sz="1600" dirty="0">
                <a:solidFill>
                  <a:srgbClr val="635F7C"/>
                </a:solidFill>
              </a:rPr>
              <a:t>налогооблагаемой базы по налогу на </a:t>
            </a:r>
            <a:r>
              <a:rPr lang="ru-RU" sz="1600" dirty="0" smtClean="0">
                <a:solidFill>
                  <a:srgbClr val="635F7C"/>
                </a:solidFill>
              </a:rPr>
              <a:t>имущество;</a:t>
            </a:r>
            <a:endParaRPr lang="ru-RU" sz="1600" dirty="0">
              <a:solidFill>
                <a:srgbClr val="635F7C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600" dirty="0" smtClean="0">
                <a:solidFill>
                  <a:srgbClr val="635F7C"/>
                </a:solidFill>
              </a:rPr>
              <a:t>Обеспечение </a:t>
            </a:r>
            <a:r>
              <a:rPr lang="ru-RU" sz="1600" dirty="0">
                <a:solidFill>
                  <a:srgbClr val="635F7C"/>
                </a:solidFill>
              </a:rPr>
              <a:t>достигнутого уровня соотношения, установленного </a:t>
            </a:r>
            <a:r>
              <a:rPr lang="ru-RU" sz="1600" dirty="0" smtClean="0">
                <a:solidFill>
                  <a:srgbClr val="635F7C"/>
                </a:solidFill>
              </a:rPr>
              <a:t>Указами </a:t>
            </a:r>
            <a:r>
              <a:rPr lang="ru-RU" sz="1600" dirty="0">
                <a:solidFill>
                  <a:srgbClr val="635F7C"/>
                </a:solidFill>
              </a:rPr>
              <a:t>Президента Российской Федерации от 2012 года по отдельным категориям работников;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600" dirty="0" smtClean="0">
                <a:solidFill>
                  <a:srgbClr val="635F7C"/>
                </a:solidFill>
              </a:rPr>
              <a:t>Индексация </a:t>
            </a:r>
            <a:r>
              <a:rPr lang="ru-RU" sz="1600" dirty="0">
                <a:solidFill>
                  <a:srgbClr val="635F7C"/>
                </a:solidFill>
              </a:rPr>
              <a:t>с 1 октября 2022 года на 4% по иным категориям работников, не подпадающим под действие </a:t>
            </a:r>
            <a:r>
              <a:rPr lang="ru-RU" sz="1600" dirty="0" smtClean="0">
                <a:solidFill>
                  <a:srgbClr val="635F7C"/>
                </a:solidFill>
              </a:rPr>
              <a:t>Указов;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600" dirty="0" smtClean="0">
                <a:solidFill>
                  <a:srgbClr val="635F7C"/>
                </a:solidFill>
              </a:rPr>
              <a:t>Изменение </a:t>
            </a:r>
            <a:r>
              <a:rPr lang="ru-RU" sz="1600" dirty="0">
                <a:solidFill>
                  <a:srgbClr val="635F7C"/>
                </a:solidFill>
              </a:rPr>
              <a:t>минимального размера оплаты труда</a:t>
            </a:r>
            <a:r>
              <a:rPr lang="ru-RU" sz="1600" dirty="0" smtClean="0">
                <a:solidFill>
                  <a:srgbClr val="635F7C"/>
                </a:solidFill>
              </a:rPr>
              <a:t>;</a:t>
            </a:r>
            <a:endParaRPr lang="ru-RU" sz="1600" dirty="0">
              <a:solidFill>
                <a:srgbClr val="635F7C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600" dirty="0" smtClean="0">
                <a:solidFill>
                  <a:srgbClr val="635F7C"/>
                </a:solidFill>
              </a:rPr>
              <a:t>Увеличение </a:t>
            </a:r>
            <a:r>
              <a:rPr lang="ru-RU" sz="1600" dirty="0">
                <a:solidFill>
                  <a:srgbClr val="635F7C"/>
                </a:solidFill>
              </a:rPr>
              <a:t>расходов на оплату коммунальных услуг исходя из фактического объема потребления в натуральных показателях и экономически обоснованных </a:t>
            </a:r>
            <a:r>
              <a:rPr lang="ru-RU" sz="1600" dirty="0" smtClean="0">
                <a:solidFill>
                  <a:srgbClr val="635F7C"/>
                </a:solidFill>
              </a:rPr>
              <a:t>тарифов.</a:t>
            </a:r>
            <a:endParaRPr lang="ru-RU" sz="1600" dirty="0">
              <a:solidFill>
                <a:srgbClr val="635F7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5639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60ACA094-6BB0-4A70-A58B-8C753FE1E7F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u-RU" dirty="0"/>
              <a:t>Бюджет для граждан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D7A366C8-727E-491B-93FA-C36D6469EA9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rtl="0"/>
            <a:fld id="{49598980-D22C-4904-9F8F-3DB09B2ECD84}" type="slidenum">
              <a:rPr lang="ru-RU" noProof="0" smtClean="0"/>
              <a:pPr rtl="0"/>
              <a:t>18</a:t>
            </a:fld>
            <a:endParaRPr lang="ru-RU" noProof="0"/>
          </a:p>
        </p:txBody>
      </p:sp>
      <p:sp>
        <p:nvSpPr>
          <p:cNvPr id="25" name="Прямоугольник 1"/>
          <p:cNvSpPr txBox="1">
            <a:spLocks/>
          </p:cNvSpPr>
          <p:nvPr/>
        </p:nvSpPr>
        <p:spPr>
          <a:xfrm>
            <a:off x="252000" y="180000"/>
            <a:ext cx="4638674" cy="1042179"/>
          </a:xfrm>
          <a:prstGeom prst="rect">
            <a:avLst/>
          </a:prstGeom>
        </p:spPr>
        <p:txBody>
          <a:bodyPr vert="horz" lIns="0" rIns="0" rtlCol="0" anchor="t">
            <a:noAutofit/>
          </a:bodyPr>
          <a:lstStyle>
            <a:lvl1pPr marL="182880" algn="l" rtl="0" eaLnBrk="1" latinLnBrk="0" hangingPunct="1">
              <a:spcBef>
                <a:spcPct val="0"/>
              </a:spcBef>
              <a:buNone/>
              <a:defRPr sz="4000" b="1" kern="1200">
                <a:ln w="6350">
                  <a:noFill/>
                </a:ln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0"/>
            <a:r>
              <a:rPr lang="ru-RU" sz="2000" dirty="0" smtClean="0"/>
              <a:t>6. РАСХОДЫ БЮДЖЕТА 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>ГОРОДА ПЫТЬ-ЯХА</a:t>
            </a:r>
          </a:p>
        </p:txBody>
      </p:sp>
      <p:graphicFrame>
        <p:nvGraphicFramePr>
          <p:cNvPr id="9" name="Объект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61277638"/>
              </p:ext>
            </p:extLst>
          </p:nvPr>
        </p:nvGraphicFramePr>
        <p:xfrm>
          <a:off x="2051720" y="692696"/>
          <a:ext cx="6912768" cy="4248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3395580"/>
              </p:ext>
            </p:extLst>
          </p:nvPr>
        </p:nvGraphicFramePr>
        <p:xfrm>
          <a:off x="228384" y="4712346"/>
          <a:ext cx="8592087" cy="1828984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1984892"/>
                <a:gridCol w="1321439"/>
                <a:gridCol w="1321439"/>
                <a:gridCol w="1321439"/>
                <a:gridCol w="1321439"/>
                <a:gridCol w="1321439"/>
              </a:tblGrid>
              <a:tr h="68411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solidFill>
                            <a:srgbClr val="635F7C"/>
                          </a:solidFill>
                          <a:effectLst/>
                        </a:rPr>
                        <a:t>Показатель</a:t>
                      </a:r>
                      <a:endParaRPr lang="ru-RU" sz="1400" b="0" i="0" u="none" strike="noStrike" dirty="0">
                        <a:solidFill>
                          <a:srgbClr val="635F7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solidFill>
                            <a:srgbClr val="635F7C"/>
                          </a:solidFill>
                          <a:effectLst/>
                        </a:rPr>
                        <a:t>2020 год (отчет)</a:t>
                      </a:r>
                      <a:endParaRPr lang="ru-RU" sz="1400" b="0" i="0" u="none" strike="noStrike" dirty="0">
                        <a:solidFill>
                          <a:srgbClr val="635F7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solidFill>
                            <a:srgbClr val="635F7C"/>
                          </a:solidFill>
                          <a:effectLst/>
                        </a:rPr>
                        <a:t>2021 год (Решение </a:t>
                      </a:r>
                      <a:r>
                        <a:rPr lang="ru-RU" sz="1400" u="none" strike="noStrike" dirty="0" smtClean="0">
                          <a:solidFill>
                            <a:srgbClr val="635F7C"/>
                          </a:solidFill>
                          <a:effectLst/>
                        </a:rPr>
                        <a:t>410)</a:t>
                      </a:r>
                      <a:endParaRPr lang="ru-RU" sz="1400" b="0" i="0" u="none" strike="noStrike" dirty="0">
                        <a:solidFill>
                          <a:srgbClr val="635F7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solidFill>
                            <a:srgbClr val="635F7C"/>
                          </a:solidFill>
                          <a:effectLst/>
                        </a:rPr>
                        <a:t>2022 год (проект)</a:t>
                      </a:r>
                      <a:endParaRPr lang="ru-RU" sz="1400" b="0" i="0" u="none" strike="noStrike" dirty="0">
                        <a:solidFill>
                          <a:srgbClr val="635F7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solidFill>
                            <a:srgbClr val="635F7C"/>
                          </a:solidFill>
                          <a:effectLst/>
                        </a:rPr>
                        <a:t>2023 год (проект)</a:t>
                      </a:r>
                      <a:endParaRPr lang="ru-RU" sz="1400" b="0" i="0" u="none" strike="noStrike" dirty="0">
                        <a:solidFill>
                          <a:srgbClr val="635F7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solidFill>
                            <a:srgbClr val="635F7C"/>
                          </a:solidFill>
                          <a:effectLst/>
                        </a:rPr>
                        <a:t>2024 год (проект)</a:t>
                      </a:r>
                      <a:endParaRPr lang="ru-RU" sz="1400" b="0" i="0" u="none" strike="noStrike" dirty="0">
                        <a:solidFill>
                          <a:srgbClr val="635F7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70862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>
                          <a:solidFill>
                            <a:srgbClr val="635F7C"/>
                          </a:solidFill>
                          <a:effectLst/>
                        </a:rPr>
                        <a:t>Расходы, </a:t>
                      </a:r>
                      <a:r>
                        <a:rPr lang="ru-RU" sz="1600" u="none" strike="noStrike" dirty="0" smtClean="0">
                          <a:solidFill>
                            <a:srgbClr val="635F7C"/>
                          </a:solidFill>
                          <a:effectLst/>
                        </a:rPr>
                        <a:t/>
                      </a:r>
                      <a:br>
                        <a:rPr lang="ru-RU" sz="1600" u="none" strike="noStrike" dirty="0" smtClean="0">
                          <a:solidFill>
                            <a:srgbClr val="635F7C"/>
                          </a:solidFill>
                          <a:effectLst/>
                        </a:rPr>
                      </a:br>
                      <a:r>
                        <a:rPr lang="ru-RU" sz="1600" u="none" strike="noStrike" dirty="0" smtClean="0">
                          <a:solidFill>
                            <a:srgbClr val="635F7C"/>
                          </a:solidFill>
                          <a:effectLst/>
                        </a:rPr>
                        <a:t>тыс</a:t>
                      </a:r>
                      <a:r>
                        <a:rPr lang="ru-RU" sz="1600" u="none" strike="noStrike" dirty="0">
                          <a:solidFill>
                            <a:srgbClr val="635F7C"/>
                          </a:solidFill>
                          <a:effectLst/>
                        </a:rPr>
                        <a:t>. рублей</a:t>
                      </a:r>
                      <a:endParaRPr lang="ru-RU" sz="1600" b="1" i="0" u="none" strike="noStrike" dirty="0">
                        <a:solidFill>
                          <a:srgbClr val="635F7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solidFill>
                            <a:srgbClr val="635F7C"/>
                          </a:solidFill>
                          <a:effectLst/>
                        </a:rPr>
                        <a:t>4 615 083,3</a:t>
                      </a:r>
                      <a:endParaRPr lang="ru-RU" sz="1600" b="1" i="0" u="none" strike="noStrike" dirty="0">
                        <a:solidFill>
                          <a:srgbClr val="635F7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solidFill>
                            <a:srgbClr val="635F7C"/>
                          </a:solidFill>
                          <a:effectLst/>
                        </a:rPr>
                        <a:t>4 812 965,9</a:t>
                      </a:r>
                      <a:endParaRPr lang="ru-RU" sz="1600" b="1" i="0" u="none" strike="noStrike" dirty="0">
                        <a:solidFill>
                          <a:srgbClr val="635F7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solidFill>
                            <a:srgbClr val="635F7C"/>
                          </a:solidFill>
                          <a:effectLst/>
                        </a:rPr>
                        <a:t>3 480 460,0</a:t>
                      </a:r>
                      <a:endParaRPr lang="ru-RU" sz="1600" b="1" i="0" u="none" strike="noStrike" dirty="0">
                        <a:solidFill>
                          <a:srgbClr val="635F7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solidFill>
                            <a:srgbClr val="635F7C"/>
                          </a:solidFill>
                          <a:effectLst/>
                        </a:rPr>
                        <a:t>3 455 372,6</a:t>
                      </a:r>
                      <a:endParaRPr lang="ru-RU" sz="1600" b="1" i="0" u="none" strike="noStrike" dirty="0">
                        <a:solidFill>
                          <a:srgbClr val="635F7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solidFill>
                            <a:srgbClr val="635F7C"/>
                          </a:solidFill>
                          <a:effectLst/>
                        </a:rPr>
                        <a:t>3 470 696,0</a:t>
                      </a:r>
                      <a:endParaRPr lang="ru-RU" sz="1600" b="1" i="0" u="none" strike="noStrike" dirty="0">
                        <a:solidFill>
                          <a:srgbClr val="635F7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42025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solidFill>
                            <a:srgbClr val="635F7C"/>
                          </a:solidFill>
                          <a:effectLst/>
                        </a:rPr>
                        <a:t>в % к предыдущему году</a:t>
                      </a:r>
                      <a:endParaRPr lang="ru-RU" sz="1400" b="0" i="0" u="none" strike="noStrike" dirty="0">
                        <a:solidFill>
                          <a:srgbClr val="635F7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solidFill>
                            <a:srgbClr val="635F7C"/>
                          </a:solidFill>
                          <a:effectLst/>
                        </a:rPr>
                        <a:t>х</a:t>
                      </a:r>
                      <a:endParaRPr lang="ru-RU" sz="1400" b="0" i="0" u="none" strike="noStrike" dirty="0">
                        <a:solidFill>
                          <a:srgbClr val="635F7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solidFill>
                            <a:srgbClr val="635F7C"/>
                          </a:solidFill>
                          <a:effectLst/>
                        </a:rPr>
                        <a:t>104,3%</a:t>
                      </a:r>
                      <a:endParaRPr lang="ru-RU" sz="1400" b="0" i="0" u="none" strike="noStrike" dirty="0">
                        <a:solidFill>
                          <a:srgbClr val="635F7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solidFill>
                            <a:srgbClr val="635F7C"/>
                          </a:solidFill>
                          <a:effectLst/>
                        </a:rPr>
                        <a:t>72,3%</a:t>
                      </a:r>
                      <a:endParaRPr lang="ru-RU" sz="1400" b="0" i="0" u="none" strike="noStrike" dirty="0">
                        <a:solidFill>
                          <a:srgbClr val="635F7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solidFill>
                            <a:srgbClr val="635F7C"/>
                          </a:solidFill>
                          <a:effectLst/>
                        </a:rPr>
                        <a:t>99,3%</a:t>
                      </a:r>
                      <a:endParaRPr lang="ru-RU" sz="1400" b="0" i="0" u="none" strike="noStrike" dirty="0">
                        <a:solidFill>
                          <a:srgbClr val="635F7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solidFill>
                            <a:srgbClr val="635F7C"/>
                          </a:solidFill>
                          <a:effectLst/>
                        </a:rPr>
                        <a:t>100,4%</a:t>
                      </a:r>
                      <a:endParaRPr lang="ru-RU" sz="1400" b="0" i="0" u="none" strike="noStrike" dirty="0">
                        <a:solidFill>
                          <a:srgbClr val="635F7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732465" y="991761"/>
            <a:ext cx="14057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rgbClr val="635F7C"/>
                </a:solidFill>
              </a:rPr>
              <a:t>тыс. рублей</a:t>
            </a:r>
            <a:endParaRPr lang="ru-RU" sz="1200" dirty="0">
              <a:solidFill>
                <a:srgbClr val="635F7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185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60ACA094-6BB0-4A70-A58B-8C753FE1E7F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u-RU" dirty="0"/>
              <a:t>Бюджет для граждан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D7A366C8-727E-491B-93FA-C36D6469EA9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rtl="0"/>
            <a:fld id="{49598980-D22C-4904-9F8F-3DB09B2ECD84}" type="slidenum">
              <a:rPr lang="ru-RU" noProof="0" smtClean="0"/>
              <a:pPr rtl="0"/>
              <a:t>19</a:t>
            </a:fld>
            <a:endParaRPr lang="ru-RU" noProof="0"/>
          </a:p>
        </p:txBody>
      </p:sp>
      <p:sp>
        <p:nvSpPr>
          <p:cNvPr id="25" name="Прямоугольник 1"/>
          <p:cNvSpPr txBox="1">
            <a:spLocks/>
          </p:cNvSpPr>
          <p:nvPr/>
        </p:nvSpPr>
        <p:spPr>
          <a:xfrm>
            <a:off x="252000" y="180000"/>
            <a:ext cx="4638674" cy="724739"/>
          </a:xfrm>
          <a:prstGeom prst="rect">
            <a:avLst/>
          </a:prstGeom>
        </p:spPr>
        <p:txBody>
          <a:bodyPr vert="horz" lIns="0" rIns="0" rtlCol="0" anchor="t">
            <a:noAutofit/>
          </a:bodyPr>
          <a:lstStyle>
            <a:lvl1pPr marL="182880" algn="l" rtl="0" eaLnBrk="1" latinLnBrk="0" hangingPunct="1">
              <a:spcBef>
                <a:spcPct val="0"/>
              </a:spcBef>
              <a:buNone/>
              <a:defRPr sz="4000" b="1" kern="1200">
                <a:ln w="6350">
                  <a:noFill/>
                </a:ln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0"/>
            <a:r>
              <a:rPr lang="ru-RU" sz="2000" dirty="0" smtClean="0"/>
              <a:t>СТРУКТУРА РАСХОДОВ  БЮДЖЕТА ПО ОСНОВНЫМ ОТРАСЛЯМ</a:t>
            </a:r>
            <a:endParaRPr lang="ru-RU" sz="2000" dirty="0"/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2528298364"/>
              </p:ext>
            </p:extLst>
          </p:nvPr>
        </p:nvGraphicFramePr>
        <p:xfrm>
          <a:off x="23404" y="1120763"/>
          <a:ext cx="9036496" cy="45404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3" name="Схема 12"/>
          <p:cNvGraphicFramePr/>
          <p:nvPr>
            <p:extLst>
              <p:ext uri="{D42A27DB-BD31-4B8C-83A1-F6EECF244321}">
                <p14:modId xmlns:p14="http://schemas.microsoft.com/office/powerpoint/2010/main" val="1102556825"/>
              </p:ext>
            </p:extLst>
          </p:nvPr>
        </p:nvGraphicFramePr>
        <p:xfrm>
          <a:off x="1331640" y="1042179"/>
          <a:ext cx="5748473" cy="8498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18" name="Схема 17"/>
          <p:cNvGraphicFramePr/>
          <p:nvPr>
            <p:extLst>
              <p:ext uri="{D42A27DB-BD31-4B8C-83A1-F6EECF244321}">
                <p14:modId xmlns:p14="http://schemas.microsoft.com/office/powerpoint/2010/main" val="2015699880"/>
              </p:ext>
            </p:extLst>
          </p:nvPr>
        </p:nvGraphicFramePr>
        <p:xfrm>
          <a:off x="278544" y="5877272"/>
          <a:ext cx="8613936" cy="8798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  <p:extLst>
      <p:ext uri="{BB962C8B-B14F-4D97-AF65-F5344CB8AC3E}">
        <p14:creationId xmlns:p14="http://schemas.microsoft.com/office/powerpoint/2010/main" val="31059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Grp="1"/>
          </p:cNvSpPr>
          <p:nvPr>
            <p:ph type="title"/>
          </p:nvPr>
        </p:nvSpPr>
        <p:spPr>
          <a:xfrm>
            <a:off x="251520" y="180000"/>
            <a:ext cx="4638674" cy="394365"/>
          </a:xfrm>
        </p:spPr>
        <p:txBody>
          <a:bodyPr rtlCol="0" anchor="t"/>
          <a:lstStyle/>
          <a:p>
            <a:pPr marL="0" rtl="0"/>
            <a:r>
              <a:rPr lang="ru-RU" sz="2400" noProof="1" smtClean="0"/>
              <a:t>1. БЮДЖЕТ ГОРОДА</a:t>
            </a:r>
            <a:endParaRPr lang="ru-RU" sz="2400" noProof="1"/>
          </a:p>
        </p:txBody>
      </p:sp>
      <p:sp>
        <p:nvSpPr>
          <p:cNvPr id="3" name="Прямоугольник 2"/>
          <p:cNvSpPr>
            <a:spLocks noGrp="1"/>
          </p:cNvSpPr>
          <p:nvPr>
            <p:ph idx="1"/>
          </p:nvPr>
        </p:nvSpPr>
        <p:spPr>
          <a:xfrm>
            <a:off x="1260746" y="1496338"/>
            <a:ext cx="6696075" cy="628801"/>
          </a:xfrm>
        </p:spPr>
        <p:txBody>
          <a:bodyPr rtlCol="0">
            <a:noAutofit/>
          </a:bodyPr>
          <a:lstStyle/>
          <a:p>
            <a:pPr>
              <a:spcBef>
                <a:spcPts val="0"/>
              </a:spcBef>
            </a:pPr>
            <a:r>
              <a:rPr lang="ru-RU" sz="2800" dirty="0">
                <a:solidFill>
                  <a:srgbClr val="635F7C"/>
                </a:solidFill>
              </a:rPr>
              <a:t>Формирование бюджета города Пыть-Яха осуществлялось в соответствии с:</a:t>
            </a:r>
            <a:endParaRPr lang="ru-RU" sz="2800" noProof="1">
              <a:solidFill>
                <a:srgbClr val="635F7C"/>
              </a:solidFill>
            </a:endParaRPr>
          </a:p>
          <a:p>
            <a:pPr marL="64008" indent="0" rtl="0">
              <a:spcBef>
                <a:spcPts val="0"/>
              </a:spcBef>
              <a:buNone/>
            </a:pPr>
            <a:endParaRPr lang="ru-RU" sz="2800" noProof="1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4A35A90A-63FF-4A96-ADFD-6291806F6A5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u-RU" dirty="0"/>
              <a:t>Бюджет для граждан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C343C7F2-AA54-4FC7-8709-7FA7371F31B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rtl="0"/>
            <a:fld id="{49598980-D22C-4904-9F8F-3DB09B2ECD84}" type="slidenum">
              <a:rPr lang="ru-RU" noProof="0" smtClean="0"/>
              <a:pPr rtl="0"/>
              <a:t>2</a:t>
            </a:fld>
            <a:endParaRPr lang="ru-RU" noProof="0"/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1922498152"/>
              </p:ext>
            </p:extLst>
          </p:nvPr>
        </p:nvGraphicFramePr>
        <p:xfrm>
          <a:off x="469104" y="2492896"/>
          <a:ext cx="827936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60ACA094-6BB0-4A70-A58B-8C753FE1E7F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u-RU" dirty="0"/>
              <a:t>Бюджет для граждан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D7A366C8-727E-491B-93FA-C36D6469EA9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rtl="0"/>
            <a:fld id="{49598980-D22C-4904-9F8F-3DB09B2ECD84}" type="slidenum">
              <a:rPr lang="ru-RU" noProof="0" smtClean="0"/>
              <a:pPr rtl="0"/>
              <a:t>20</a:t>
            </a:fld>
            <a:endParaRPr lang="ru-RU" noProof="0"/>
          </a:p>
        </p:txBody>
      </p:sp>
      <p:sp>
        <p:nvSpPr>
          <p:cNvPr id="25" name="Прямоугольник 1"/>
          <p:cNvSpPr txBox="1">
            <a:spLocks/>
          </p:cNvSpPr>
          <p:nvPr/>
        </p:nvSpPr>
        <p:spPr>
          <a:xfrm>
            <a:off x="252000" y="180000"/>
            <a:ext cx="4638674" cy="724739"/>
          </a:xfrm>
          <a:prstGeom prst="rect">
            <a:avLst/>
          </a:prstGeom>
        </p:spPr>
        <p:txBody>
          <a:bodyPr vert="horz" lIns="0" rIns="0" rtlCol="0" anchor="t">
            <a:noAutofit/>
          </a:bodyPr>
          <a:lstStyle>
            <a:lvl1pPr marL="182880" algn="l" rtl="0" eaLnBrk="1" latinLnBrk="0" hangingPunct="1">
              <a:spcBef>
                <a:spcPct val="0"/>
              </a:spcBef>
              <a:buNone/>
              <a:defRPr sz="4000" b="1" kern="1200">
                <a:ln w="6350">
                  <a:noFill/>
                </a:ln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0"/>
            <a:r>
              <a:rPr lang="ru-RU" sz="2000" dirty="0" smtClean="0"/>
              <a:t>СТРУКТУРА РАСХОДОВ БЮДЖЕТА ГОРОДА ПЫТЬ-ЯХА НА 2022 ГОД В ФУНКЦИОНАЛЬНОМ РАЗРЕЗЕ</a:t>
            </a:r>
            <a:endParaRPr lang="ru-RU" sz="2000" dirty="0"/>
          </a:p>
        </p:txBody>
      </p:sp>
      <p:graphicFrame>
        <p:nvGraphicFramePr>
          <p:cNvPr id="54" name="Диаграмма 53"/>
          <p:cNvGraphicFramePr/>
          <p:nvPr>
            <p:extLst>
              <p:ext uri="{D42A27DB-BD31-4B8C-83A1-F6EECF244321}">
                <p14:modId xmlns:p14="http://schemas.microsoft.com/office/powerpoint/2010/main" val="1677261295"/>
              </p:ext>
            </p:extLst>
          </p:nvPr>
        </p:nvGraphicFramePr>
        <p:xfrm>
          <a:off x="4139952" y="1124744"/>
          <a:ext cx="4931564" cy="56166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4314218"/>
              </p:ext>
            </p:extLst>
          </p:nvPr>
        </p:nvGraphicFramePr>
        <p:xfrm>
          <a:off x="252001" y="1368000"/>
          <a:ext cx="3959960" cy="5231611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3299884"/>
                <a:gridCol w="660076"/>
              </a:tblGrid>
              <a:tr h="39016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solidFill>
                            <a:srgbClr val="635F7C"/>
                          </a:solidFill>
                          <a:effectLst/>
                        </a:rPr>
                        <a:t>Образование</a:t>
                      </a:r>
                      <a:endParaRPr lang="ru-RU" sz="1400" b="1" i="0" u="none" strike="noStrike" dirty="0">
                        <a:solidFill>
                          <a:srgbClr val="635F7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578" marR="8578" marT="857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u="none" strike="noStrike">
                          <a:solidFill>
                            <a:srgbClr val="635F7C"/>
                          </a:solidFill>
                          <a:effectLst/>
                        </a:rPr>
                        <a:t>57,9%</a:t>
                      </a:r>
                      <a:endParaRPr lang="ru-RU" sz="1400" b="0" i="0" u="none" strike="noStrike">
                        <a:solidFill>
                          <a:srgbClr val="635F7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578" marR="8578" marT="857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8355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solidFill>
                            <a:srgbClr val="635F7C"/>
                          </a:solidFill>
                          <a:effectLst/>
                        </a:rPr>
                        <a:t>Общегосударственные вопросы</a:t>
                      </a:r>
                      <a:endParaRPr lang="ru-RU" sz="1400" b="1" i="0" u="none" strike="noStrike" dirty="0">
                        <a:solidFill>
                          <a:srgbClr val="635F7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578" marR="8578" marT="857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u="none" strike="noStrike">
                          <a:solidFill>
                            <a:srgbClr val="635F7C"/>
                          </a:solidFill>
                          <a:effectLst/>
                        </a:rPr>
                        <a:t>13,4%</a:t>
                      </a:r>
                      <a:endParaRPr lang="ru-RU" sz="1400" b="0" i="0" u="none" strike="noStrike">
                        <a:solidFill>
                          <a:srgbClr val="635F7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578" marR="8578" marT="857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solidFill>
                            <a:srgbClr val="635F7C"/>
                          </a:solidFill>
                          <a:effectLst/>
                        </a:rPr>
                        <a:t>Национальная экономика</a:t>
                      </a:r>
                      <a:endParaRPr lang="ru-RU" sz="1400" b="1" i="0" u="none" strike="noStrike" dirty="0">
                        <a:solidFill>
                          <a:srgbClr val="635F7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578" marR="8578" marT="857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u="none" strike="noStrike">
                          <a:solidFill>
                            <a:srgbClr val="635F7C"/>
                          </a:solidFill>
                          <a:effectLst/>
                        </a:rPr>
                        <a:t>8,3%</a:t>
                      </a:r>
                      <a:endParaRPr lang="ru-RU" sz="1400" b="0" i="0" u="none" strike="noStrike">
                        <a:solidFill>
                          <a:srgbClr val="635F7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578" marR="8578" marT="857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solidFill>
                            <a:srgbClr val="635F7C"/>
                          </a:solidFill>
                          <a:effectLst/>
                        </a:rPr>
                        <a:t>Жилищно-коммунальное хозяйство</a:t>
                      </a:r>
                      <a:endParaRPr lang="ru-RU" sz="1400" b="1" i="0" u="none" strike="noStrike" dirty="0">
                        <a:solidFill>
                          <a:srgbClr val="635F7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578" marR="8578" marT="857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u="none" strike="noStrike">
                          <a:solidFill>
                            <a:srgbClr val="635F7C"/>
                          </a:solidFill>
                          <a:effectLst/>
                        </a:rPr>
                        <a:t>5,5%</a:t>
                      </a:r>
                      <a:endParaRPr lang="ru-RU" sz="1400" b="0" i="0" u="none" strike="noStrike">
                        <a:solidFill>
                          <a:srgbClr val="635F7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578" marR="8578" marT="857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solidFill>
                            <a:srgbClr val="635F7C"/>
                          </a:solidFill>
                          <a:effectLst/>
                        </a:rPr>
                        <a:t>Культура, кинематография</a:t>
                      </a:r>
                      <a:endParaRPr lang="ru-RU" sz="1400" b="1" i="0" u="none" strike="noStrike" dirty="0">
                        <a:solidFill>
                          <a:srgbClr val="635F7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578" marR="8578" marT="857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u="none" strike="noStrike">
                          <a:solidFill>
                            <a:srgbClr val="635F7C"/>
                          </a:solidFill>
                          <a:effectLst/>
                        </a:rPr>
                        <a:t>5,1%</a:t>
                      </a:r>
                      <a:endParaRPr lang="ru-RU" sz="1400" b="0" i="0" u="none" strike="noStrike">
                        <a:solidFill>
                          <a:srgbClr val="635F7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578" marR="8578" marT="857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9016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solidFill>
                            <a:srgbClr val="635F7C"/>
                          </a:solidFill>
                          <a:effectLst/>
                        </a:rPr>
                        <a:t>Физическая культура и спорт</a:t>
                      </a:r>
                      <a:endParaRPr lang="ru-RU" sz="1400" b="1" i="0" u="none" strike="noStrike" dirty="0">
                        <a:solidFill>
                          <a:srgbClr val="635F7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578" marR="8578" marT="857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u="none" strike="noStrike">
                          <a:solidFill>
                            <a:srgbClr val="635F7C"/>
                          </a:solidFill>
                          <a:effectLst/>
                        </a:rPr>
                        <a:t>4,4%</a:t>
                      </a:r>
                      <a:endParaRPr lang="ru-RU" sz="1400" b="0" i="0" u="none" strike="noStrike">
                        <a:solidFill>
                          <a:srgbClr val="635F7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578" marR="8578" marT="857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9016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solidFill>
                            <a:srgbClr val="635F7C"/>
                          </a:solidFill>
                          <a:effectLst/>
                        </a:rPr>
                        <a:t>Социальная политика</a:t>
                      </a:r>
                      <a:endParaRPr lang="ru-RU" sz="1400" b="1" i="0" u="none" strike="noStrike" dirty="0">
                        <a:solidFill>
                          <a:srgbClr val="635F7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578" marR="8578" marT="857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u="none" strike="noStrike">
                          <a:solidFill>
                            <a:srgbClr val="635F7C"/>
                          </a:solidFill>
                          <a:effectLst/>
                        </a:rPr>
                        <a:t>3,3%</a:t>
                      </a:r>
                      <a:endParaRPr lang="ru-RU" sz="1400" b="0" i="0" u="none" strike="noStrike">
                        <a:solidFill>
                          <a:srgbClr val="635F7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578" marR="8578" marT="857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4753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solidFill>
                            <a:srgbClr val="635F7C"/>
                          </a:solidFill>
                          <a:effectLst/>
                        </a:rPr>
                        <a:t>Национальная безопасность и правоохранительная деятельность</a:t>
                      </a:r>
                      <a:endParaRPr lang="ru-RU" sz="1400" b="1" i="0" u="none" strike="noStrike" dirty="0">
                        <a:solidFill>
                          <a:srgbClr val="635F7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578" marR="8578" marT="857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u="none" strike="noStrike">
                          <a:solidFill>
                            <a:srgbClr val="635F7C"/>
                          </a:solidFill>
                          <a:effectLst/>
                        </a:rPr>
                        <a:t>0,9%</a:t>
                      </a:r>
                      <a:endParaRPr lang="ru-RU" sz="1400" b="0" i="0" u="none" strike="noStrike">
                        <a:solidFill>
                          <a:srgbClr val="635F7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578" marR="8578" marT="857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9016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solidFill>
                            <a:srgbClr val="635F7C"/>
                          </a:solidFill>
                          <a:effectLst/>
                        </a:rPr>
                        <a:t>Средства массовой информации</a:t>
                      </a:r>
                      <a:endParaRPr lang="ru-RU" sz="1400" b="1" i="0" u="none" strike="noStrike" dirty="0">
                        <a:solidFill>
                          <a:srgbClr val="635F7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578" marR="8578" marT="857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u="none" strike="noStrike" dirty="0">
                          <a:solidFill>
                            <a:srgbClr val="635F7C"/>
                          </a:solidFill>
                          <a:effectLst/>
                        </a:rPr>
                        <a:t>0,9%</a:t>
                      </a:r>
                      <a:endParaRPr lang="ru-RU" sz="1400" b="0" i="0" u="none" strike="noStrike" dirty="0">
                        <a:solidFill>
                          <a:srgbClr val="635F7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578" marR="8578" marT="857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9016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solidFill>
                            <a:srgbClr val="635F7C"/>
                          </a:solidFill>
                          <a:effectLst/>
                        </a:rPr>
                        <a:t>Национальная оборона</a:t>
                      </a:r>
                      <a:endParaRPr lang="ru-RU" sz="1400" b="1" i="0" u="none" strike="noStrike" dirty="0">
                        <a:solidFill>
                          <a:srgbClr val="635F7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578" marR="8578" marT="857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u="none" strike="noStrike" dirty="0">
                          <a:solidFill>
                            <a:srgbClr val="635F7C"/>
                          </a:solidFill>
                          <a:effectLst/>
                        </a:rPr>
                        <a:t>0,2%</a:t>
                      </a:r>
                      <a:endParaRPr lang="ru-RU" sz="1400" b="0" i="0" u="none" strike="noStrike" dirty="0">
                        <a:solidFill>
                          <a:srgbClr val="635F7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578" marR="8578" marT="857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9016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solidFill>
                            <a:srgbClr val="635F7C"/>
                          </a:solidFill>
                          <a:effectLst/>
                        </a:rPr>
                        <a:t>Охрана окружающей среды</a:t>
                      </a:r>
                      <a:endParaRPr lang="ru-RU" sz="1400" b="1" i="0" u="none" strike="noStrike" dirty="0">
                        <a:solidFill>
                          <a:srgbClr val="635F7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578" marR="8578" marT="857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u="none" strike="noStrike" dirty="0">
                          <a:solidFill>
                            <a:srgbClr val="635F7C"/>
                          </a:solidFill>
                          <a:effectLst/>
                        </a:rPr>
                        <a:t>0,1%</a:t>
                      </a:r>
                      <a:endParaRPr lang="ru-RU" sz="1400" b="0" i="0" u="none" strike="noStrike" dirty="0">
                        <a:solidFill>
                          <a:srgbClr val="635F7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578" marR="8578" marT="857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4522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solidFill>
                            <a:srgbClr val="635F7C"/>
                          </a:solidFill>
                          <a:effectLst/>
                        </a:rPr>
                        <a:t>Обслуживание </a:t>
                      </a:r>
                      <a:r>
                        <a:rPr lang="ru-RU" sz="1400" u="none" strike="noStrike" dirty="0" smtClean="0">
                          <a:solidFill>
                            <a:srgbClr val="635F7C"/>
                          </a:solidFill>
                          <a:effectLst/>
                        </a:rPr>
                        <a:t>муниципального </a:t>
                      </a:r>
                      <a:r>
                        <a:rPr lang="ru-RU" sz="1400" u="none" strike="noStrike" dirty="0">
                          <a:solidFill>
                            <a:srgbClr val="635F7C"/>
                          </a:solidFill>
                          <a:effectLst/>
                        </a:rPr>
                        <a:t>долга</a:t>
                      </a:r>
                      <a:endParaRPr lang="ru-RU" sz="1400" b="1" i="0" u="none" strike="noStrike" dirty="0">
                        <a:solidFill>
                          <a:srgbClr val="635F7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578" marR="8578" marT="857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u="none" strike="noStrike" dirty="0">
                          <a:solidFill>
                            <a:srgbClr val="635F7C"/>
                          </a:solidFill>
                          <a:effectLst/>
                        </a:rPr>
                        <a:t>0,1%</a:t>
                      </a:r>
                      <a:endParaRPr lang="ru-RU" sz="1400" b="0" i="0" u="none" strike="noStrike" dirty="0">
                        <a:solidFill>
                          <a:srgbClr val="635F7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578" marR="8578" marT="857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9016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solidFill>
                            <a:srgbClr val="635F7C"/>
                          </a:solidFill>
                          <a:effectLst/>
                        </a:rPr>
                        <a:t>Здравоохранение</a:t>
                      </a:r>
                      <a:endParaRPr lang="ru-RU" sz="1400" b="1" i="0" u="none" strike="noStrike" dirty="0">
                        <a:solidFill>
                          <a:srgbClr val="635F7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578" marR="8578" marT="857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u="none" strike="noStrike" dirty="0">
                          <a:solidFill>
                            <a:srgbClr val="635F7C"/>
                          </a:solidFill>
                          <a:effectLst/>
                        </a:rPr>
                        <a:t>0,1%</a:t>
                      </a:r>
                      <a:endParaRPr lang="ru-RU" sz="1400" b="0" i="0" u="none" strike="noStrike" dirty="0">
                        <a:solidFill>
                          <a:srgbClr val="635F7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578" marR="8578" marT="857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732465" y="991761"/>
            <a:ext cx="14057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rgbClr val="635F7C"/>
                </a:solidFill>
              </a:rPr>
              <a:t>тыс. рублей</a:t>
            </a:r>
            <a:endParaRPr lang="ru-RU" sz="1200" dirty="0">
              <a:solidFill>
                <a:srgbClr val="635F7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8348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60ACA094-6BB0-4A70-A58B-8C753FE1E7F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u-RU" dirty="0"/>
              <a:t>Бюджет для граждан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D7A366C8-727E-491B-93FA-C36D6469EA9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rtl="0"/>
            <a:fld id="{49598980-D22C-4904-9F8F-3DB09B2ECD84}" type="slidenum">
              <a:rPr lang="ru-RU" noProof="0" smtClean="0"/>
              <a:pPr rtl="0"/>
              <a:t>21</a:t>
            </a:fld>
            <a:endParaRPr lang="ru-RU" noProof="0"/>
          </a:p>
        </p:txBody>
      </p:sp>
      <p:sp>
        <p:nvSpPr>
          <p:cNvPr id="25" name="Прямоугольник 1"/>
          <p:cNvSpPr txBox="1">
            <a:spLocks/>
          </p:cNvSpPr>
          <p:nvPr/>
        </p:nvSpPr>
        <p:spPr>
          <a:xfrm>
            <a:off x="252000" y="180000"/>
            <a:ext cx="5040080" cy="724739"/>
          </a:xfrm>
          <a:prstGeom prst="rect">
            <a:avLst/>
          </a:prstGeom>
        </p:spPr>
        <p:txBody>
          <a:bodyPr vert="horz" lIns="0" rIns="0" rtlCol="0" anchor="t">
            <a:noAutofit/>
          </a:bodyPr>
          <a:lstStyle>
            <a:lvl1pPr marL="182880" algn="l" rtl="0" eaLnBrk="1" latinLnBrk="0" hangingPunct="1">
              <a:spcBef>
                <a:spcPct val="0"/>
              </a:spcBef>
              <a:buNone/>
              <a:defRPr sz="4000" b="1" kern="1200">
                <a:ln w="6350">
                  <a:noFill/>
                </a:ln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0"/>
            <a:r>
              <a:rPr lang="ru-RU" sz="2000" dirty="0" smtClean="0"/>
              <a:t>СВЕДЕНИЯ О КОЛИЧЕСТВЕ ПОДВЕДОМСТВЕННЫХ УЧАСТНИКОВ БЮДЖЕТНОГО ПРОЦЕССА, УЧРЕЖДЕНИЙ</a:t>
            </a:r>
            <a:endParaRPr lang="ru-RU" sz="2000" dirty="0"/>
          </a:p>
        </p:txBody>
      </p:sp>
      <p:sp>
        <p:nvSpPr>
          <p:cNvPr id="8" name="Текст 2"/>
          <p:cNvSpPr txBox="1">
            <a:spLocks/>
          </p:cNvSpPr>
          <p:nvPr/>
        </p:nvSpPr>
        <p:spPr>
          <a:xfrm>
            <a:off x="252000" y="1955124"/>
            <a:ext cx="3884761" cy="2844111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>
            <a:lvl1pPr marL="448056" indent="-384048" algn="l" rtl="0" eaLnBrk="1" latinLnBrk="0" hangingPunct="1">
              <a:spcBef>
                <a:spcPct val="20000"/>
              </a:spcBef>
              <a:spcAft>
                <a:spcPts val="10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defRPr sz="2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822960" indent="-285750" algn="l" rtl="0" eaLnBrk="1" latinLnBrk="0" hangingPunct="1">
              <a:spcBef>
                <a:spcPct val="20000"/>
              </a:spcBef>
              <a:spcAft>
                <a:spcPts val="1000"/>
              </a:spcAft>
              <a:buClr>
                <a:schemeClr val="accent1"/>
              </a:buClr>
              <a:buSzPct val="95000"/>
              <a:buFont typeface="Arial" panose="020B0604020202020204" pitchFamily="34" charset="0"/>
              <a:buChar char="•"/>
              <a:defRPr sz="2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1106424" indent="-228600" algn="l" rtl="0" eaLnBrk="1" latinLnBrk="0" hangingPunct="1">
              <a:spcBef>
                <a:spcPct val="20000"/>
              </a:spcBef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1371600" indent="-210312" algn="l" rtl="0" eaLnBrk="1" latinLnBrk="0" hangingPunct="1">
              <a:spcBef>
                <a:spcPct val="20000"/>
              </a:spcBef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1600200" indent="-210312" algn="l" rtl="0" eaLnBrk="1" latinLnBrk="0" hangingPunct="1">
              <a:spcBef>
                <a:spcPct val="20000"/>
              </a:spcBef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1828800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84832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14600" indent="-182880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4008" indent="0">
              <a:buNone/>
            </a:pPr>
            <a:r>
              <a:rPr lang="ru-RU" sz="2200" dirty="0" smtClean="0">
                <a:solidFill>
                  <a:srgbClr val="635F7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Расходы бюджета города Пыть-Яха распределены по </a:t>
            </a:r>
            <a:r>
              <a:rPr lang="ru-RU" sz="2200" b="1" dirty="0" smtClean="0">
                <a:solidFill>
                  <a:srgbClr val="635F7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ru-RU" sz="2200" dirty="0" smtClean="0">
                <a:solidFill>
                  <a:srgbClr val="635F7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главными распорядителями средств бюджета, в ведении которых находится </a:t>
            </a:r>
            <a:r>
              <a:rPr lang="ru-RU" sz="2200" b="1" dirty="0" smtClean="0">
                <a:solidFill>
                  <a:srgbClr val="635F7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30</a:t>
            </a:r>
            <a:r>
              <a:rPr lang="ru-RU" sz="2200" dirty="0" smtClean="0">
                <a:solidFill>
                  <a:srgbClr val="635F7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муниципальных учреждений</a:t>
            </a:r>
          </a:p>
          <a:p>
            <a:endParaRPr lang="ru-RU" sz="2200" dirty="0">
              <a:solidFill>
                <a:srgbClr val="635F7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Рисунок 8" descr="Значок дома">
            <a:extLst>
              <a:ext uri="{FF2B5EF4-FFF2-40B4-BE49-F238E27FC236}">
                <a16:creationId xmlns="" xmlns:a16="http://schemas.microsoft.com/office/drawing/2014/main" id="{4B47D04C-E51A-4CB6-9B18-9D632E3010A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 l="6818" r="6818"/>
          <a:stretch/>
        </p:blipFill>
        <p:spPr>
          <a:xfrm>
            <a:off x="4355976" y="4046553"/>
            <a:ext cx="731520" cy="731520"/>
          </a:xfrm>
          <a:prstGeom prst="rect">
            <a:avLst/>
          </a:prstGeom>
        </p:spPr>
      </p:pic>
      <p:sp>
        <p:nvSpPr>
          <p:cNvPr id="10" name="Текст 12">
            <a:extLst>
              <a:ext uri="{FF2B5EF4-FFF2-40B4-BE49-F238E27FC236}">
                <a16:creationId xmlns="" xmlns:a16="http://schemas.microsoft.com/office/drawing/2014/main" id="{288B31D3-0789-4DF4-AD20-93415472DD16}"/>
              </a:ext>
            </a:extLst>
          </p:cNvPr>
          <p:cNvSpPr txBox="1">
            <a:spLocks/>
          </p:cNvSpPr>
          <p:nvPr/>
        </p:nvSpPr>
        <p:spPr>
          <a:xfrm>
            <a:off x="5348035" y="1401302"/>
            <a:ext cx="3760468" cy="539496"/>
          </a:xfrm>
          <a:prstGeom prst="rect">
            <a:avLst/>
          </a:prstGeom>
        </p:spPr>
        <p:txBody>
          <a:bodyPr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dirty="0" smtClean="0">
                <a:solidFill>
                  <a:srgbClr val="635F7C"/>
                </a:solidFill>
              </a:rPr>
              <a:t>Главные распорядители бюджетных средств</a:t>
            </a:r>
            <a:endParaRPr lang="ru-RU" dirty="0">
              <a:solidFill>
                <a:srgbClr val="635F7C"/>
              </a:solidFill>
            </a:endParaRPr>
          </a:p>
        </p:txBody>
      </p:sp>
      <p:sp>
        <p:nvSpPr>
          <p:cNvPr id="11" name="Текст 5">
            <a:extLst>
              <a:ext uri="{FF2B5EF4-FFF2-40B4-BE49-F238E27FC236}">
                <a16:creationId xmlns="" xmlns:a16="http://schemas.microsoft.com/office/drawing/2014/main" id="{AB6641A0-4192-4E0C-BB0D-ECA53D186AF8}"/>
              </a:ext>
            </a:extLst>
          </p:cNvPr>
          <p:cNvSpPr txBox="1">
            <a:spLocks/>
          </p:cNvSpPr>
          <p:nvPr/>
        </p:nvSpPr>
        <p:spPr>
          <a:xfrm>
            <a:off x="5348037" y="2053781"/>
            <a:ext cx="3760468" cy="386922"/>
          </a:xfrm>
          <a:prstGeom prst="rect">
            <a:avLst/>
          </a:prstGeom>
        </p:spPr>
        <p:txBody>
          <a:bodyPr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b="1" dirty="0" smtClean="0">
                <a:solidFill>
                  <a:srgbClr val="635F7C"/>
                </a:solidFill>
              </a:rPr>
              <a:t>2 учреждения</a:t>
            </a:r>
            <a:endParaRPr lang="ru-RU" b="1" dirty="0">
              <a:solidFill>
                <a:srgbClr val="635F7C"/>
              </a:solidFill>
            </a:endParaRPr>
          </a:p>
        </p:txBody>
      </p:sp>
      <p:pic>
        <p:nvPicPr>
          <p:cNvPr id="12" name="Рисунок 11" descr="Значок календаря">
            <a:extLst>
              <a:ext uri="{FF2B5EF4-FFF2-40B4-BE49-F238E27FC236}">
                <a16:creationId xmlns="" xmlns:a16="http://schemas.microsoft.com/office/drawing/2014/main" id="{E870BD4A-115C-4093-BB73-28C846074B2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 l="6818" r="6818"/>
          <a:stretch>
            <a:fillRect/>
          </a:stretch>
        </p:blipFill>
        <p:spPr>
          <a:xfrm>
            <a:off x="4358948" y="2887500"/>
            <a:ext cx="731520" cy="731520"/>
          </a:xfrm>
          <a:prstGeom prst="rect">
            <a:avLst/>
          </a:prstGeom>
        </p:spPr>
      </p:pic>
      <p:sp>
        <p:nvSpPr>
          <p:cNvPr id="14" name="Текст 31">
            <a:extLst>
              <a:ext uri="{FF2B5EF4-FFF2-40B4-BE49-F238E27FC236}">
                <a16:creationId xmlns="" xmlns:a16="http://schemas.microsoft.com/office/drawing/2014/main" id="{E19D2F06-5815-4EF2-9A13-83A5ABF34AC6}"/>
              </a:ext>
            </a:extLst>
          </p:cNvPr>
          <p:cNvSpPr txBox="1">
            <a:spLocks/>
          </p:cNvSpPr>
          <p:nvPr/>
        </p:nvSpPr>
        <p:spPr>
          <a:xfrm>
            <a:off x="5348036" y="2895869"/>
            <a:ext cx="3760468" cy="539496"/>
          </a:xfrm>
          <a:prstGeom prst="rect">
            <a:avLst/>
          </a:prstGeom>
        </p:spPr>
        <p:txBody>
          <a:bodyPr rtlCol="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dirty="0" smtClean="0">
                <a:solidFill>
                  <a:srgbClr val="635F7C"/>
                </a:solidFill>
              </a:rPr>
              <a:t>Казенные учреждения</a:t>
            </a:r>
            <a:endParaRPr lang="ru-RU" dirty="0">
              <a:solidFill>
                <a:srgbClr val="635F7C"/>
              </a:solidFill>
            </a:endParaRPr>
          </a:p>
        </p:txBody>
      </p:sp>
      <p:sp>
        <p:nvSpPr>
          <p:cNvPr id="15" name="Текст 30">
            <a:extLst>
              <a:ext uri="{FF2B5EF4-FFF2-40B4-BE49-F238E27FC236}">
                <a16:creationId xmlns="" xmlns:a16="http://schemas.microsoft.com/office/drawing/2014/main" id="{EB2B0B62-81FA-4A47-82F8-3D22126720F2}"/>
              </a:ext>
            </a:extLst>
          </p:cNvPr>
          <p:cNvSpPr txBox="1">
            <a:spLocks/>
          </p:cNvSpPr>
          <p:nvPr/>
        </p:nvSpPr>
        <p:spPr>
          <a:xfrm>
            <a:off x="5348037" y="3233047"/>
            <a:ext cx="3760468" cy="386922"/>
          </a:xfrm>
          <a:prstGeom prst="rect">
            <a:avLst/>
          </a:prstGeom>
        </p:spPr>
        <p:txBody>
          <a:bodyPr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b="1" dirty="0" smtClean="0">
                <a:solidFill>
                  <a:srgbClr val="635F7C"/>
                </a:solidFill>
              </a:rPr>
              <a:t>4 учреждения</a:t>
            </a:r>
            <a:endParaRPr lang="ru-RU" b="1" dirty="0">
              <a:solidFill>
                <a:srgbClr val="635F7C"/>
              </a:solidFill>
            </a:endParaRPr>
          </a:p>
        </p:txBody>
      </p:sp>
      <p:pic>
        <p:nvPicPr>
          <p:cNvPr id="16" name="Рисунок 15" descr="Значок здания">
            <a:extLst>
              <a:ext uri="{FF2B5EF4-FFF2-40B4-BE49-F238E27FC236}">
                <a16:creationId xmlns="" xmlns:a16="http://schemas.microsoft.com/office/drawing/2014/main" id="{581E6194-7E02-4563-8932-E13250B2F8D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 l="6912" r="6912"/>
          <a:stretch>
            <a:fillRect/>
          </a:stretch>
        </p:blipFill>
        <p:spPr>
          <a:xfrm>
            <a:off x="4358948" y="1761405"/>
            <a:ext cx="731520" cy="731520"/>
          </a:xfrm>
          <a:prstGeom prst="rect">
            <a:avLst/>
          </a:prstGeom>
        </p:spPr>
      </p:pic>
      <p:sp>
        <p:nvSpPr>
          <p:cNvPr id="17" name="Текст 29">
            <a:extLst>
              <a:ext uri="{FF2B5EF4-FFF2-40B4-BE49-F238E27FC236}">
                <a16:creationId xmlns="" xmlns:a16="http://schemas.microsoft.com/office/drawing/2014/main" id="{B475F4D3-1586-43BE-AC84-DD98C4648AEF}"/>
              </a:ext>
            </a:extLst>
          </p:cNvPr>
          <p:cNvSpPr txBox="1">
            <a:spLocks/>
          </p:cNvSpPr>
          <p:nvPr/>
        </p:nvSpPr>
        <p:spPr>
          <a:xfrm>
            <a:off x="5366126" y="4060004"/>
            <a:ext cx="3760468" cy="539496"/>
          </a:xfrm>
          <a:prstGeom prst="rect">
            <a:avLst/>
          </a:prstGeom>
        </p:spPr>
        <p:txBody>
          <a:bodyPr rtlCol="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dirty="0" smtClean="0">
                <a:solidFill>
                  <a:srgbClr val="635F7C"/>
                </a:solidFill>
              </a:rPr>
              <a:t>Бюджетные учреждения</a:t>
            </a:r>
            <a:endParaRPr lang="ru-RU" dirty="0">
              <a:solidFill>
                <a:srgbClr val="635F7C"/>
              </a:solidFill>
            </a:endParaRPr>
          </a:p>
        </p:txBody>
      </p:sp>
      <p:sp>
        <p:nvSpPr>
          <p:cNvPr id="18" name="Текст 28">
            <a:extLst>
              <a:ext uri="{FF2B5EF4-FFF2-40B4-BE49-F238E27FC236}">
                <a16:creationId xmlns="" xmlns:a16="http://schemas.microsoft.com/office/drawing/2014/main" id="{38F85239-F67E-4690-A7E1-BD84D7D66F67}"/>
              </a:ext>
            </a:extLst>
          </p:cNvPr>
          <p:cNvSpPr txBox="1">
            <a:spLocks/>
          </p:cNvSpPr>
          <p:nvPr/>
        </p:nvSpPr>
        <p:spPr>
          <a:xfrm>
            <a:off x="5366127" y="4412313"/>
            <a:ext cx="3760468" cy="386922"/>
          </a:xfrm>
          <a:prstGeom prst="rect">
            <a:avLst/>
          </a:prstGeom>
        </p:spPr>
        <p:txBody>
          <a:bodyPr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b="1" dirty="0" smtClean="0">
                <a:solidFill>
                  <a:srgbClr val="635F7C"/>
                </a:solidFill>
              </a:rPr>
              <a:t>10 учреждений</a:t>
            </a:r>
            <a:endParaRPr lang="ru-RU" b="1" dirty="0">
              <a:solidFill>
                <a:srgbClr val="635F7C"/>
              </a:solidFill>
            </a:endParaRPr>
          </a:p>
        </p:txBody>
      </p:sp>
      <p:pic>
        <p:nvPicPr>
          <p:cNvPr id="19" name="Рисунок 18" descr="Значок небоскреба">
            <a:extLst>
              <a:ext uri="{FF2B5EF4-FFF2-40B4-BE49-F238E27FC236}">
                <a16:creationId xmlns="" xmlns:a16="http://schemas.microsoft.com/office/drawing/2014/main" id="{FD86819F-08DB-4109-B97C-F624E08E0BB6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rcRect l="6912" r="6912"/>
          <a:stretch>
            <a:fillRect/>
          </a:stretch>
        </p:blipFill>
        <p:spPr>
          <a:xfrm>
            <a:off x="4377038" y="5244134"/>
            <a:ext cx="731520" cy="731520"/>
          </a:xfrm>
          <a:prstGeom prst="rect">
            <a:avLst/>
          </a:prstGeom>
        </p:spPr>
      </p:pic>
      <p:sp>
        <p:nvSpPr>
          <p:cNvPr id="20" name="Текст 27">
            <a:extLst>
              <a:ext uri="{FF2B5EF4-FFF2-40B4-BE49-F238E27FC236}">
                <a16:creationId xmlns="" xmlns:a16="http://schemas.microsoft.com/office/drawing/2014/main" id="{7A42803C-547E-41DA-9911-41C9F0E86FF7}"/>
              </a:ext>
            </a:extLst>
          </p:cNvPr>
          <p:cNvSpPr txBox="1">
            <a:spLocks/>
          </p:cNvSpPr>
          <p:nvPr/>
        </p:nvSpPr>
        <p:spPr>
          <a:xfrm>
            <a:off x="5366126" y="5244134"/>
            <a:ext cx="3760468" cy="539496"/>
          </a:xfrm>
          <a:prstGeom prst="rect">
            <a:avLst/>
          </a:prstGeom>
        </p:spPr>
        <p:txBody>
          <a:bodyPr rtlCol="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dirty="0" smtClean="0">
                <a:solidFill>
                  <a:srgbClr val="635F7C"/>
                </a:solidFill>
              </a:rPr>
              <a:t>Автономные учреждения</a:t>
            </a:r>
            <a:endParaRPr lang="ru-RU" dirty="0">
              <a:solidFill>
                <a:srgbClr val="635F7C"/>
              </a:solidFill>
            </a:endParaRPr>
          </a:p>
        </p:txBody>
      </p:sp>
      <p:sp>
        <p:nvSpPr>
          <p:cNvPr id="21" name="Текст 26">
            <a:extLst>
              <a:ext uri="{FF2B5EF4-FFF2-40B4-BE49-F238E27FC236}">
                <a16:creationId xmlns="" xmlns:a16="http://schemas.microsoft.com/office/drawing/2014/main" id="{10B5C6C9-790B-40AD-BDF9-C8BB22080734}"/>
              </a:ext>
            </a:extLst>
          </p:cNvPr>
          <p:cNvSpPr txBox="1">
            <a:spLocks/>
          </p:cNvSpPr>
          <p:nvPr/>
        </p:nvSpPr>
        <p:spPr>
          <a:xfrm>
            <a:off x="5366127" y="5591579"/>
            <a:ext cx="3760468" cy="386922"/>
          </a:xfrm>
          <a:prstGeom prst="rect">
            <a:avLst/>
          </a:prstGeom>
        </p:spPr>
        <p:txBody>
          <a:bodyPr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b="1" dirty="0" smtClean="0">
                <a:solidFill>
                  <a:srgbClr val="635F7C"/>
                </a:solidFill>
              </a:rPr>
              <a:t>16 учреждений</a:t>
            </a:r>
            <a:endParaRPr lang="ru-RU" b="1" dirty="0">
              <a:solidFill>
                <a:srgbClr val="635F7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5725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60ACA094-6BB0-4A70-A58B-8C753FE1E7F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u-RU" dirty="0"/>
              <a:t>Бюджет для граждан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D7A366C8-727E-491B-93FA-C36D6469EA9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rtl="0"/>
            <a:fld id="{49598980-D22C-4904-9F8F-3DB09B2ECD84}" type="slidenum">
              <a:rPr lang="ru-RU" noProof="0" smtClean="0"/>
              <a:pPr rtl="0"/>
              <a:t>22</a:t>
            </a:fld>
            <a:endParaRPr lang="ru-RU" noProof="0"/>
          </a:p>
        </p:txBody>
      </p:sp>
      <p:sp>
        <p:nvSpPr>
          <p:cNvPr id="25" name="Прямоугольник 1"/>
          <p:cNvSpPr txBox="1">
            <a:spLocks/>
          </p:cNvSpPr>
          <p:nvPr/>
        </p:nvSpPr>
        <p:spPr>
          <a:xfrm>
            <a:off x="252000" y="180000"/>
            <a:ext cx="5040080" cy="724739"/>
          </a:xfrm>
          <a:prstGeom prst="rect">
            <a:avLst/>
          </a:prstGeom>
        </p:spPr>
        <p:txBody>
          <a:bodyPr vert="horz" lIns="0" rIns="0" rtlCol="0" anchor="t">
            <a:noAutofit/>
          </a:bodyPr>
          <a:lstStyle>
            <a:lvl1pPr marL="182880" algn="l" rtl="0" eaLnBrk="1" latinLnBrk="0" hangingPunct="1">
              <a:spcBef>
                <a:spcPct val="0"/>
              </a:spcBef>
              <a:buNone/>
              <a:defRPr sz="4000" b="1" kern="1200">
                <a:ln w="6350">
                  <a:noFill/>
                </a:ln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0"/>
            <a:r>
              <a:rPr lang="ru-RU" sz="2000" dirty="0" smtClean="0"/>
              <a:t>СТРУКТУРА РАСХОДОВ БЮДЖЕТА ГОРОДА ПЫТЬ-ЯХА НА 2022 ГОД В РАЗРЕЗЕ ВИДОВ РАСХОДОВ</a:t>
            </a:r>
            <a:endParaRPr lang="ru-RU" sz="2000" dirty="0"/>
          </a:p>
        </p:txBody>
      </p:sp>
      <p:graphicFrame>
        <p:nvGraphicFramePr>
          <p:cNvPr id="13" name="Диаграмма 12"/>
          <p:cNvGraphicFramePr/>
          <p:nvPr>
            <p:extLst>
              <p:ext uri="{D42A27DB-BD31-4B8C-83A1-F6EECF244321}">
                <p14:modId xmlns:p14="http://schemas.microsoft.com/office/powerpoint/2010/main" val="2563436536"/>
              </p:ext>
            </p:extLst>
          </p:nvPr>
        </p:nvGraphicFramePr>
        <p:xfrm>
          <a:off x="257640" y="1196752"/>
          <a:ext cx="8640480" cy="5328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Выноска 3 (без границы) 5"/>
          <p:cNvSpPr/>
          <p:nvPr/>
        </p:nvSpPr>
        <p:spPr>
          <a:xfrm>
            <a:off x="6515935" y="3140968"/>
            <a:ext cx="2376305" cy="503486"/>
          </a:xfrm>
          <a:prstGeom prst="callout3">
            <a:avLst>
              <a:gd name="adj1" fmla="val -1501"/>
              <a:gd name="adj2" fmla="val 99426"/>
              <a:gd name="adj3" fmla="val -2530"/>
              <a:gd name="adj4" fmla="val -11"/>
              <a:gd name="adj5" fmla="val -3161"/>
              <a:gd name="adj6" fmla="val -12928"/>
              <a:gd name="adj7" fmla="val -37377"/>
              <a:gd name="adj8" fmla="val -31373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1600" b="1" dirty="0" smtClean="0">
                <a:solidFill>
                  <a:srgbClr val="635F7C"/>
                </a:solidFill>
              </a:rPr>
              <a:t>366 835,8 </a:t>
            </a:r>
            <a:r>
              <a:rPr lang="ru-RU" sz="1600" b="1" dirty="0">
                <a:solidFill>
                  <a:srgbClr val="635F7C"/>
                </a:solidFill>
              </a:rPr>
              <a:t>т. р.</a:t>
            </a:r>
          </a:p>
          <a:p>
            <a:pPr algn="r"/>
            <a:r>
              <a:rPr lang="ru-RU" dirty="0" smtClean="0">
                <a:solidFill>
                  <a:srgbClr val="635F7C"/>
                </a:solidFill>
              </a:rPr>
              <a:t>10,5 </a:t>
            </a:r>
            <a:r>
              <a:rPr lang="ru-RU" dirty="0">
                <a:solidFill>
                  <a:srgbClr val="635F7C"/>
                </a:solidFill>
              </a:rPr>
              <a:t>% удельный вес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503640" y="2639814"/>
            <a:ext cx="214848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ln w="0"/>
                <a:solidFill>
                  <a:srgbClr val="635F7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Общий объем расходов </a:t>
            </a:r>
            <a:r>
              <a:rPr lang="ru-RU" sz="1400" dirty="0" smtClean="0">
                <a:ln w="0"/>
                <a:solidFill>
                  <a:srgbClr val="635F7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на 2022 год </a:t>
            </a:r>
            <a:r>
              <a:rPr lang="ru-RU" sz="2400" dirty="0" smtClean="0">
                <a:ln w="0"/>
                <a:solidFill>
                  <a:srgbClr val="635F7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3 480 460,0</a:t>
            </a:r>
            <a:endParaRPr lang="ru-RU" sz="2400" dirty="0">
              <a:ln w="0"/>
              <a:solidFill>
                <a:srgbClr val="635F7C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ru-RU" sz="1400" dirty="0">
                <a:ln w="0"/>
                <a:solidFill>
                  <a:srgbClr val="635F7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тыс. рублей</a:t>
            </a:r>
          </a:p>
        </p:txBody>
      </p:sp>
    </p:spTree>
    <p:extLst>
      <p:ext uri="{BB962C8B-B14F-4D97-AF65-F5344CB8AC3E}">
        <p14:creationId xmlns:p14="http://schemas.microsoft.com/office/powerpoint/2010/main" val="1731659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rtl="0"/>
            <a:fld id="{49598980-D22C-4904-9F8F-3DB09B2ECD84}" type="slidenum">
              <a:rPr lang="ru-RU" noProof="0" smtClean="0"/>
              <a:pPr rtl="0"/>
              <a:t>23</a:t>
            </a:fld>
            <a:endParaRPr lang="ru-RU" noProof="0"/>
          </a:p>
        </p:txBody>
      </p:sp>
      <p:sp>
        <p:nvSpPr>
          <p:cNvPr id="8" name="Прямоугольник 1"/>
          <p:cNvSpPr txBox="1">
            <a:spLocks/>
          </p:cNvSpPr>
          <p:nvPr/>
        </p:nvSpPr>
        <p:spPr>
          <a:xfrm>
            <a:off x="252000" y="180000"/>
            <a:ext cx="5040080" cy="724739"/>
          </a:xfrm>
          <a:prstGeom prst="rect">
            <a:avLst/>
          </a:prstGeom>
        </p:spPr>
        <p:txBody>
          <a:bodyPr vert="horz" lIns="0" rIns="0" rtlCol="0" anchor="t">
            <a:noAutofit/>
          </a:bodyPr>
          <a:lstStyle>
            <a:lvl1pPr marL="182880" algn="l" rtl="0" eaLnBrk="1" latinLnBrk="0" hangingPunct="1">
              <a:spcBef>
                <a:spcPct val="0"/>
              </a:spcBef>
              <a:buNone/>
              <a:defRPr sz="4000" b="1" kern="1200">
                <a:ln w="6350">
                  <a:noFill/>
                </a:ln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0"/>
            <a:r>
              <a:rPr lang="ru-RU" sz="2000" dirty="0" smtClean="0"/>
              <a:t>ПОДДЕРЖКА СЕМЬИ И ДЕТЕЙ</a:t>
            </a:r>
            <a:endParaRPr lang="ru-RU" sz="20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52001" y="1247052"/>
            <a:ext cx="4031968" cy="212365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635F7C"/>
                </a:solidFill>
              </a:rPr>
              <a:t>Всего на </a:t>
            </a:r>
            <a:r>
              <a:rPr lang="ru-RU" sz="2400" dirty="0" smtClean="0">
                <a:solidFill>
                  <a:srgbClr val="635F7C"/>
                </a:solidFill>
              </a:rPr>
              <a:t>поддержку семьи и детей планируется направить: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rgbClr val="635F7C"/>
                </a:solidFill>
              </a:rPr>
              <a:t>в 2022 году – 2 234 775,6 </a:t>
            </a:r>
            <a:r>
              <a:rPr lang="ru-RU" sz="2000" dirty="0" err="1" smtClean="0">
                <a:solidFill>
                  <a:srgbClr val="635F7C"/>
                </a:solidFill>
              </a:rPr>
              <a:t>т.р</a:t>
            </a:r>
            <a:r>
              <a:rPr lang="ru-RU" sz="2000" dirty="0" smtClean="0">
                <a:solidFill>
                  <a:srgbClr val="635F7C"/>
                </a:solidFill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rgbClr val="635F7C"/>
                </a:solidFill>
              </a:rPr>
              <a:t>в 2023 году – 2 208 031,0 </a:t>
            </a:r>
            <a:r>
              <a:rPr lang="ru-RU" sz="2000" dirty="0" err="1" smtClean="0">
                <a:solidFill>
                  <a:srgbClr val="635F7C"/>
                </a:solidFill>
              </a:rPr>
              <a:t>т.р</a:t>
            </a:r>
            <a:r>
              <a:rPr lang="ru-RU" sz="2000" dirty="0" smtClean="0">
                <a:solidFill>
                  <a:srgbClr val="635F7C"/>
                </a:solidFill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rgbClr val="635F7C"/>
                </a:solidFill>
              </a:rPr>
              <a:t>в 2024 году – 2 193 827,9 </a:t>
            </a:r>
            <a:r>
              <a:rPr lang="ru-RU" sz="2000" dirty="0" err="1" smtClean="0">
                <a:solidFill>
                  <a:srgbClr val="635F7C"/>
                </a:solidFill>
              </a:rPr>
              <a:t>т.р</a:t>
            </a:r>
            <a:r>
              <a:rPr lang="ru-RU" sz="2000" dirty="0" smtClean="0">
                <a:solidFill>
                  <a:srgbClr val="635F7C"/>
                </a:solidFill>
              </a:rPr>
              <a:t>.</a:t>
            </a:r>
            <a:endParaRPr lang="ru-RU" sz="2000" dirty="0">
              <a:solidFill>
                <a:srgbClr val="635F7C"/>
              </a:solidFill>
            </a:endParaRPr>
          </a:p>
        </p:txBody>
      </p:sp>
      <p:pic>
        <p:nvPicPr>
          <p:cNvPr id="1026" name="Picture 2" descr="Поддержка семьи, материнства, отцовства и детства — СЕВАСТОПОЛЬСКИЙ  ФАРВАТЕР ДОБР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252" y="4239000"/>
            <a:ext cx="4320000" cy="261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4" name="Схема 13"/>
          <p:cNvGraphicFramePr/>
          <p:nvPr>
            <p:extLst>
              <p:ext uri="{D42A27DB-BD31-4B8C-83A1-F6EECF244321}">
                <p14:modId xmlns:p14="http://schemas.microsoft.com/office/powerpoint/2010/main" val="1016324241"/>
              </p:ext>
            </p:extLst>
          </p:nvPr>
        </p:nvGraphicFramePr>
        <p:xfrm>
          <a:off x="4461385" y="1247052"/>
          <a:ext cx="4431095" cy="53503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Нижний колонтитул 2">
            <a:extLst>
              <a:ext uri="{FF2B5EF4-FFF2-40B4-BE49-F238E27FC236}">
                <a16:creationId xmlns="" xmlns:a16="http://schemas.microsoft.com/office/drawing/2014/main" id="{60ACA094-6BB0-4A70-A58B-8C753FE1E7F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867400" y="174116"/>
            <a:ext cx="2212182" cy="300831"/>
          </a:xfrm>
        </p:spPr>
        <p:txBody>
          <a:bodyPr/>
          <a:lstStyle/>
          <a:p>
            <a:r>
              <a:rPr lang="ru-RU" dirty="0"/>
              <a:t>Бюджет для граждан</a:t>
            </a:r>
          </a:p>
        </p:txBody>
      </p:sp>
    </p:spTree>
    <p:extLst>
      <p:ext uri="{BB962C8B-B14F-4D97-AF65-F5344CB8AC3E}">
        <p14:creationId xmlns:p14="http://schemas.microsoft.com/office/powerpoint/2010/main" val="1363047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rtl="0"/>
            <a:fld id="{49598980-D22C-4904-9F8F-3DB09B2ECD84}" type="slidenum">
              <a:rPr lang="ru-RU" noProof="0" smtClean="0"/>
              <a:pPr rtl="0"/>
              <a:t>24</a:t>
            </a:fld>
            <a:endParaRPr lang="ru-RU" noProof="0"/>
          </a:p>
        </p:txBody>
      </p:sp>
      <p:sp>
        <p:nvSpPr>
          <p:cNvPr id="8" name="Прямоугольник 1"/>
          <p:cNvSpPr txBox="1">
            <a:spLocks/>
          </p:cNvSpPr>
          <p:nvPr/>
        </p:nvSpPr>
        <p:spPr>
          <a:xfrm>
            <a:off x="252000" y="180000"/>
            <a:ext cx="5040080" cy="724739"/>
          </a:xfrm>
          <a:prstGeom prst="rect">
            <a:avLst/>
          </a:prstGeom>
        </p:spPr>
        <p:txBody>
          <a:bodyPr vert="horz" lIns="0" rIns="0" rtlCol="0" anchor="t">
            <a:noAutofit/>
          </a:bodyPr>
          <a:lstStyle>
            <a:lvl1pPr marL="182880" algn="l" rtl="0" eaLnBrk="1" latinLnBrk="0" hangingPunct="1">
              <a:spcBef>
                <a:spcPct val="0"/>
              </a:spcBef>
              <a:buNone/>
              <a:defRPr sz="4000" b="1" kern="1200">
                <a:ln w="6350">
                  <a:noFill/>
                </a:ln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0"/>
            <a:r>
              <a:rPr lang="ru-RU" sz="2000" dirty="0" smtClean="0"/>
              <a:t>РЕАЛИЗАЦИЯ НАЦИОНАЛЬНЫХ ПРОЕКТОВ В ГРОДЕ ПЫТЬ-ЯХЕ В 2022-2024 ГОДАХ</a:t>
            </a:r>
            <a:endParaRPr lang="ru-RU" sz="2000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844999"/>
              </p:ext>
            </p:extLst>
          </p:nvPr>
        </p:nvGraphicFramePr>
        <p:xfrm>
          <a:off x="265912" y="1196752"/>
          <a:ext cx="8612176" cy="5533533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1224000"/>
                <a:gridCol w="2448000"/>
                <a:gridCol w="1116000"/>
                <a:gridCol w="956044"/>
                <a:gridCol w="956044"/>
                <a:gridCol w="956044"/>
                <a:gridCol w="956044"/>
              </a:tblGrid>
              <a:tr h="50817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rgbClr val="635F7C"/>
                          </a:solidFill>
                          <a:effectLst/>
                        </a:rPr>
                        <a:t>Национальный проект</a:t>
                      </a:r>
                      <a:endParaRPr lang="ru-RU" sz="1200" b="1" i="0" u="none" strike="noStrike" dirty="0">
                        <a:solidFill>
                          <a:srgbClr val="635F7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37" marR="5237" marT="52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solidFill>
                            <a:srgbClr val="635F7C"/>
                          </a:solidFill>
                          <a:effectLst/>
                        </a:rPr>
                        <a:t>Региональный проект</a:t>
                      </a:r>
                      <a:endParaRPr lang="ru-RU" sz="1200" b="1" i="0" u="none" strike="noStrike">
                        <a:solidFill>
                          <a:srgbClr val="635F7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37" marR="5237" marT="52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solidFill>
                            <a:srgbClr val="635F7C"/>
                          </a:solidFill>
                          <a:effectLst/>
                        </a:rPr>
                        <a:t>Муниципальная программа</a:t>
                      </a:r>
                      <a:endParaRPr lang="ru-RU" sz="1200" b="1" i="0" u="none" strike="noStrike">
                        <a:solidFill>
                          <a:srgbClr val="635F7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37" marR="5237" marT="52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rgbClr val="635F7C"/>
                          </a:solidFill>
                          <a:effectLst/>
                        </a:rPr>
                        <a:t>2021 год (Решение 410)</a:t>
                      </a:r>
                      <a:endParaRPr lang="ru-RU" sz="1200" b="1" i="0" u="none" strike="noStrike" dirty="0">
                        <a:solidFill>
                          <a:srgbClr val="635F7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37" marR="5237" marT="52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solidFill>
                            <a:srgbClr val="635F7C"/>
                          </a:solidFill>
                          <a:effectLst/>
                        </a:rPr>
                        <a:t>2022 год</a:t>
                      </a:r>
                      <a:endParaRPr lang="ru-RU" sz="1200" b="1" i="0" u="none" strike="noStrike">
                        <a:solidFill>
                          <a:srgbClr val="635F7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37" marR="5237" marT="52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solidFill>
                            <a:srgbClr val="635F7C"/>
                          </a:solidFill>
                          <a:effectLst/>
                        </a:rPr>
                        <a:t>2023 год</a:t>
                      </a:r>
                      <a:endParaRPr lang="ru-RU" sz="1200" b="1" i="0" u="none" strike="noStrike">
                        <a:solidFill>
                          <a:srgbClr val="635F7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37" marR="5237" marT="52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solidFill>
                            <a:srgbClr val="635F7C"/>
                          </a:solidFill>
                          <a:effectLst/>
                        </a:rPr>
                        <a:t>2024 год</a:t>
                      </a:r>
                      <a:endParaRPr lang="ru-RU" sz="1200" b="1" i="0" u="none" strike="noStrike">
                        <a:solidFill>
                          <a:srgbClr val="635F7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37" marR="5237" marT="5237" marB="0" anchor="ctr"/>
                </a:tc>
              </a:tr>
              <a:tr h="172593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ru-RU" sz="1200" b="1" u="none" strike="noStrike" dirty="0">
                          <a:solidFill>
                            <a:srgbClr val="635F7C"/>
                          </a:solidFill>
                          <a:effectLst/>
                        </a:rPr>
                        <a:t>Всего на реализацию национальных проектов</a:t>
                      </a:r>
                      <a:endParaRPr lang="ru-RU" sz="1200" b="1" i="0" u="none" strike="noStrike" dirty="0">
                        <a:solidFill>
                          <a:srgbClr val="635F7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37" marR="5237" marT="5237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u="none" strike="noStrike" dirty="0">
                          <a:solidFill>
                            <a:srgbClr val="635F7C"/>
                          </a:solidFill>
                          <a:effectLst/>
                        </a:rPr>
                        <a:t>532 240,6 </a:t>
                      </a:r>
                      <a:endParaRPr lang="ru-RU" sz="1200" b="1" i="0" u="none" strike="noStrike" dirty="0">
                        <a:solidFill>
                          <a:srgbClr val="635F7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37" marR="5237" marT="52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u="none" strike="noStrike" dirty="0">
                          <a:solidFill>
                            <a:srgbClr val="635F7C"/>
                          </a:solidFill>
                          <a:effectLst/>
                        </a:rPr>
                        <a:t>70 159,1 </a:t>
                      </a:r>
                      <a:endParaRPr lang="ru-RU" sz="1200" b="1" i="0" u="none" strike="noStrike" dirty="0">
                        <a:solidFill>
                          <a:srgbClr val="635F7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37" marR="5237" marT="52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u="none" strike="noStrike" dirty="0">
                          <a:solidFill>
                            <a:srgbClr val="635F7C"/>
                          </a:solidFill>
                          <a:effectLst/>
                        </a:rPr>
                        <a:t>78 842,5 </a:t>
                      </a:r>
                      <a:endParaRPr lang="ru-RU" sz="1200" b="1" i="0" u="none" strike="noStrike" dirty="0">
                        <a:solidFill>
                          <a:srgbClr val="635F7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37" marR="5237" marT="52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u="none" strike="noStrike" dirty="0">
                          <a:solidFill>
                            <a:srgbClr val="635F7C"/>
                          </a:solidFill>
                          <a:effectLst/>
                        </a:rPr>
                        <a:t>68 747,8 </a:t>
                      </a:r>
                      <a:endParaRPr lang="ru-RU" sz="1200" b="1" i="0" u="none" strike="noStrike" dirty="0">
                        <a:solidFill>
                          <a:srgbClr val="635F7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37" marR="5237" marT="5237" marB="0" anchor="b"/>
                </a:tc>
              </a:tr>
              <a:tr h="53903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solidFill>
                            <a:srgbClr val="635F7C"/>
                          </a:solidFill>
                          <a:effectLst/>
                        </a:rPr>
                        <a:t>Культура</a:t>
                      </a:r>
                      <a:endParaRPr lang="ru-RU" sz="1200" b="0" i="0" u="none" strike="noStrike">
                        <a:solidFill>
                          <a:srgbClr val="635F7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37" marR="5237" marT="523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solidFill>
                            <a:srgbClr val="635F7C"/>
                          </a:solidFill>
                          <a:effectLst/>
                        </a:rPr>
                        <a:t>Обеспечение качественно нового уровня развития инфраструктуры культуры ("Культурная среда")</a:t>
                      </a:r>
                      <a:endParaRPr lang="ru-RU" sz="1200" b="0" i="0" u="none" strike="noStrike">
                        <a:solidFill>
                          <a:srgbClr val="635F7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37" marR="5237" marT="523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solidFill>
                            <a:srgbClr val="635F7C"/>
                          </a:solidFill>
                          <a:effectLst/>
                        </a:rPr>
                        <a:t>Культурное пространство</a:t>
                      </a:r>
                      <a:endParaRPr lang="ru-RU" sz="1200" b="0" i="0" u="none" strike="noStrike" dirty="0">
                        <a:solidFill>
                          <a:srgbClr val="635F7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37" marR="5237" marT="5237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solidFill>
                            <a:srgbClr val="635F7C"/>
                          </a:solidFill>
                          <a:effectLst/>
                        </a:rPr>
                        <a:t>0,0 </a:t>
                      </a:r>
                      <a:endParaRPr lang="ru-RU" sz="1200" b="0" i="0" u="none" strike="noStrike">
                        <a:solidFill>
                          <a:srgbClr val="635F7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37" marR="5237" marT="52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solidFill>
                            <a:srgbClr val="635F7C"/>
                          </a:solidFill>
                          <a:effectLst/>
                        </a:rPr>
                        <a:t>0,0 </a:t>
                      </a:r>
                      <a:endParaRPr lang="ru-RU" sz="1200" b="0" i="0" u="none" strike="noStrike">
                        <a:solidFill>
                          <a:srgbClr val="635F7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37" marR="5237" marT="52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solidFill>
                            <a:srgbClr val="635F7C"/>
                          </a:solidFill>
                          <a:effectLst/>
                        </a:rPr>
                        <a:t>11 673,4 </a:t>
                      </a:r>
                      <a:endParaRPr lang="ru-RU" sz="1200" b="0" i="0" u="none" strike="noStrike">
                        <a:solidFill>
                          <a:srgbClr val="635F7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37" marR="5237" marT="52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solidFill>
                            <a:srgbClr val="635F7C"/>
                          </a:solidFill>
                          <a:effectLst/>
                        </a:rPr>
                        <a:t>0,0 </a:t>
                      </a:r>
                      <a:endParaRPr lang="ru-RU" sz="1200" b="0" i="0" u="none" strike="noStrike">
                        <a:solidFill>
                          <a:srgbClr val="635F7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37" marR="5237" marT="5237" marB="0" anchor="b"/>
                </a:tc>
              </a:tr>
              <a:tr h="172593">
                <a:tc rowSpan="3"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solidFill>
                            <a:srgbClr val="635F7C"/>
                          </a:solidFill>
                          <a:effectLst/>
                        </a:rPr>
                        <a:t>Образование</a:t>
                      </a:r>
                      <a:endParaRPr lang="ru-RU" sz="1200" b="0" i="0" u="none" strike="noStrike">
                        <a:solidFill>
                          <a:srgbClr val="635F7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37" marR="5237" marT="523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solidFill>
                            <a:srgbClr val="635F7C"/>
                          </a:solidFill>
                          <a:effectLst/>
                        </a:rPr>
                        <a:t>Успех каждого ребенка</a:t>
                      </a:r>
                      <a:endParaRPr lang="ru-RU" sz="1200" b="0" i="0" u="none" strike="noStrike">
                        <a:solidFill>
                          <a:srgbClr val="635F7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37" marR="5237" marT="5237" marB="0" anchor="ctr"/>
                </a:tc>
                <a:tc rowSpan="3"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solidFill>
                            <a:srgbClr val="635F7C"/>
                          </a:solidFill>
                          <a:effectLst/>
                        </a:rPr>
                        <a:t>Развитие образования</a:t>
                      </a:r>
                      <a:endParaRPr lang="ru-RU" sz="1200" b="0" i="0" u="none" strike="noStrike" dirty="0">
                        <a:solidFill>
                          <a:srgbClr val="635F7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37" marR="5237" marT="5237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solidFill>
                            <a:srgbClr val="635F7C"/>
                          </a:solidFill>
                          <a:effectLst/>
                        </a:rPr>
                        <a:t>50 206,5 </a:t>
                      </a:r>
                      <a:endParaRPr lang="ru-RU" sz="1200" b="0" i="0" u="none" strike="noStrike">
                        <a:solidFill>
                          <a:srgbClr val="635F7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37" marR="5237" marT="52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solidFill>
                            <a:srgbClr val="635F7C"/>
                          </a:solidFill>
                          <a:effectLst/>
                        </a:rPr>
                        <a:t>46 378,5 </a:t>
                      </a:r>
                      <a:endParaRPr lang="ru-RU" sz="1200" b="0" i="0" u="none" strike="noStrike">
                        <a:solidFill>
                          <a:srgbClr val="635F7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37" marR="5237" marT="52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solidFill>
                            <a:srgbClr val="635F7C"/>
                          </a:solidFill>
                          <a:effectLst/>
                        </a:rPr>
                        <a:t>46 359,1 </a:t>
                      </a:r>
                      <a:endParaRPr lang="ru-RU" sz="1200" b="0" i="0" u="none" strike="noStrike">
                        <a:solidFill>
                          <a:srgbClr val="635F7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37" marR="5237" marT="52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solidFill>
                            <a:srgbClr val="635F7C"/>
                          </a:solidFill>
                          <a:effectLst/>
                        </a:rPr>
                        <a:t>46 378,5 </a:t>
                      </a:r>
                      <a:endParaRPr lang="ru-RU" sz="1200" b="0" i="0" u="none" strike="noStrike">
                        <a:solidFill>
                          <a:srgbClr val="635F7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37" marR="5237" marT="5237" marB="0" anchor="b"/>
                </a:tc>
              </a:tr>
              <a:tr h="34038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solidFill>
                            <a:srgbClr val="635F7C"/>
                          </a:solidFill>
                          <a:effectLst/>
                        </a:rPr>
                        <a:t>Цифровая образовательная среда</a:t>
                      </a:r>
                      <a:endParaRPr lang="ru-RU" sz="1200" b="0" i="0" u="none" strike="noStrike">
                        <a:solidFill>
                          <a:srgbClr val="635F7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37" marR="5237" marT="5237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solidFill>
                            <a:srgbClr val="635F7C"/>
                          </a:solidFill>
                          <a:effectLst/>
                        </a:rPr>
                        <a:t>637,9 </a:t>
                      </a:r>
                      <a:endParaRPr lang="ru-RU" sz="1200" b="0" i="0" u="none" strike="noStrike">
                        <a:solidFill>
                          <a:srgbClr val="635F7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37" marR="5237" marT="52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solidFill>
                            <a:srgbClr val="635F7C"/>
                          </a:solidFill>
                          <a:effectLst/>
                        </a:rPr>
                        <a:t>950,0 </a:t>
                      </a:r>
                      <a:endParaRPr lang="ru-RU" sz="1200" b="0" i="0" u="none" strike="noStrike">
                        <a:solidFill>
                          <a:srgbClr val="635F7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37" marR="5237" marT="52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solidFill>
                            <a:srgbClr val="635F7C"/>
                          </a:solidFill>
                          <a:effectLst/>
                        </a:rPr>
                        <a:t>950,0 </a:t>
                      </a:r>
                      <a:endParaRPr lang="ru-RU" sz="1200" b="0" i="0" u="none" strike="noStrike">
                        <a:solidFill>
                          <a:srgbClr val="635F7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37" marR="5237" marT="52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solidFill>
                            <a:srgbClr val="635F7C"/>
                          </a:solidFill>
                          <a:effectLst/>
                        </a:rPr>
                        <a:t>950,0 </a:t>
                      </a:r>
                      <a:endParaRPr lang="ru-RU" sz="1200" b="0" i="0" u="none" strike="noStrike">
                        <a:solidFill>
                          <a:srgbClr val="635F7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37" marR="5237" marT="5237" marB="0" anchor="b"/>
                </a:tc>
              </a:tr>
              <a:tr h="17259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solidFill>
                            <a:srgbClr val="635F7C"/>
                          </a:solidFill>
                          <a:effectLst/>
                        </a:rPr>
                        <a:t>Социальная активность</a:t>
                      </a:r>
                      <a:endParaRPr lang="ru-RU" sz="1200" b="0" i="0" u="none" strike="noStrike">
                        <a:solidFill>
                          <a:srgbClr val="635F7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37" marR="5237" marT="5237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solidFill>
                            <a:srgbClr val="635F7C"/>
                          </a:solidFill>
                          <a:effectLst/>
                        </a:rPr>
                        <a:t>305,0 </a:t>
                      </a:r>
                      <a:endParaRPr lang="ru-RU" sz="1200" b="0" i="0" u="none" strike="noStrike">
                        <a:solidFill>
                          <a:srgbClr val="635F7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37" marR="5237" marT="52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solidFill>
                            <a:srgbClr val="635F7C"/>
                          </a:solidFill>
                          <a:effectLst/>
                        </a:rPr>
                        <a:t>5 651,0 </a:t>
                      </a:r>
                      <a:endParaRPr lang="ru-RU" sz="1200" b="0" i="0" u="none" strike="noStrike">
                        <a:solidFill>
                          <a:srgbClr val="635F7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37" marR="5237" marT="52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solidFill>
                            <a:srgbClr val="635F7C"/>
                          </a:solidFill>
                          <a:effectLst/>
                        </a:rPr>
                        <a:t>5 651,0 </a:t>
                      </a:r>
                      <a:endParaRPr lang="ru-RU" sz="1200" b="0" i="0" u="none" strike="noStrike">
                        <a:solidFill>
                          <a:srgbClr val="635F7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37" marR="5237" marT="52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solidFill>
                            <a:srgbClr val="635F7C"/>
                          </a:solidFill>
                          <a:effectLst/>
                        </a:rPr>
                        <a:t>5 651,0 </a:t>
                      </a:r>
                      <a:endParaRPr lang="ru-RU" sz="1200" b="0" i="0" u="none" strike="noStrike">
                        <a:solidFill>
                          <a:srgbClr val="635F7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37" marR="5237" marT="5237" marB="0" anchor="b"/>
                </a:tc>
              </a:tr>
              <a:tr h="340381">
                <a:tc rowSpan="2"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solidFill>
                            <a:srgbClr val="635F7C"/>
                          </a:solidFill>
                          <a:effectLst/>
                        </a:rPr>
                        <a:t>Жилье и городская </a:t>
                      </a:r>
                      <a:r>
                        <a:rPr lang="ru-RU" sz="1200" u="none" strike="noStrike" dirty="0" smtClean="0">
                          <a:solidFill>
                            <a:srgbClr val="635F7C"/>
                          </a:solidFill>
                          <a:effectLst/>
                        </a:rPr>
                        <a:t>среда</a:t>
                      </a:r>
                      <a:endParaRPr lang="ru-RU" sz="1200" b="0" i="0" u="none" strike="noStrike" dirty="0">
                        <a:solidFill>
                          <a:srgbClr val="635F7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37" marR="5237" marT="523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solidFill>
                            <a:srgbClr val="635F7C"/>
                          </a:solidFill>
                          <a:effectLst/>
                        </a:rPr>
                        <a:t>Формирование комфортной городской среды</a:t>
                      </a:r>
                      <a:endParaRPr lang="ru-RU" sz="1200" b="0" i="0" u="none" strike="noStrike" dirty="0">
                        <a:solidFill>
                          <a:srgbClr val="635F7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37" marR="5237" marT="5237" marB="0" anchor="ctr"/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solidFill>
                            <a:srgbClr val="635F7C"/>
                          </a:solidFill>
                          <a:effectLst/>
                        </a:rPr>
                        <a:t>Жилищно-коммунальный комплекс и городская среда</a:t>
                      </a:r>
                      <a:endParaRPr lang="ru-RU" sz="1200" b="0" i="0" u="none" strike="noStrike">
                        <a:solidFill>
                          <a:srgbClr val="635F7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37" marR="5237" marT="5237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>
                          <a:solidFill>
                            <a:srgbClr val="635F7C"/>
                          </a:solidFill>
                          <a:effectLst/>
                        </a:rPr>
                        <a:t>28 691,0 </a:t>
                      </a:r>
                      <a:endParaRPr lang="ru-RU" sz="1200" b="0" i="0" u="none" strike="noStrike" dirty="0">
                        <a:solidFill>
                          <a:srgbClr val="635F7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37" marR="5237" marT="52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solidFill>
                            <a:srgbClr val="635F7C"/>
                          </a:solidFill>
                          <a:effectLst/>
                        </a:rPr>
                        <a:t>13 447,0 </a:t>
                      </a:r>
                      <a:endParaRPr lang="ru-RU" sz="1200" b="0" i="0" u="none" strike="noStrike">
                        <a:solidFill>
                          <a:srgbClr val="635F7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37" marR="5237" marT="52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solidFill>
                            <a:srgbClr val="635F7C"/>
                          </a:solidFill>
                          <a:effectLst/>
                        </a:rPr>
                        <a:t>13 447,0 </a:t>
                      </a:r>
                      <a:endParaRPr lang="ru-RU" sz="1200" b="0" i="0" u="none" strike="noStrike">
                        <a:solidFill>
                          <a:srgbClr val="635F7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37" marR="5237" marT="52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solidFill>
                            <a:srgbClr val="635F7C"/>
                          </a:solidFill>
                          <a:effectLst/>
                        </a:rPr>
                        <a:t>14 941,1 </a:t>
                      </a:r>
                      <a:endParaRPr lang="ru-RU" sz="1200" b="0" i="0" u="none" strike="noStrike">
                        <a:solidFill>
                          <a:srgbClr val="635F7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37" marR="5237" marT="5237" marB="0" anchor="b"/>
                </a:tc>
              </a:tr>
              <a:tr h="50336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solidFill>
                            <a:srgbClr val="635F7C"/>
                          </a:solidFill>
                          <a:effectLst/>
                        </a:rPr>
                        <a:t>Чистая вода</a:t>
                      </a:r>
                      <a:endParaRPr lang="ru-RU" sz="1200" b="0" i="0" u="none" strike="noStrike" dirty="0">
                        <a:solidFill>
                          <a:srgbClr val="635F7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37" marR="5237" marT="5237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solidFill>
                            <a:srgbClr val="635F7C"/>
                          </a:solidFill>
                          <a:effectLst/>
                        </a:rPr>
                        <a:t>448 995,7 </a:t>
                      </a:r>
                      <a:endParaRPr lang="ru-RU" sz="1200" b="0" i="0" u="none" strike="noStrike">
                        <a:solidFill>
                          <a:srgbClr val="635F7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37" marR="5237" marT="52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solidFill>
                            <a:srgbClr val="635F7C"/>
                          </a:solidFill>
                          <a:effectLst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635F7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37" marR="5237" marT="52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>
                          <a:solidFill>
                            <a:srgbClr val="635F7C"/>
                          </a:solidFill>
                          <a:effectLst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635F7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37" marR="5237" marT="52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>
                          <a:solidFill>
                            <a:srgbClr val="635F7C"/>
                          </a:solidFill>
                          <a:effectLst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635F7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37" marR="5237" marT="5237" marB="0" anchor="b"/>
                </a:tc>
              </a:tr>
              <a:tr h="508170">
                <a:tc rowSpan="2"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solidFill>
                            <a:srgbClr val="635F7C"/>
                          </a:solidFill>
                          <a:effectLst/>
                        </a:rPr>
                        <a:t>МСП и поддержка индивидуальной предпринимательской инициативы</a:t>
                      </a:r>
                      <a:endParaRPr lang="ru-RU" sz="1200" b="0" i="0" u="none" strike="noStrike" dirty="0">
                        <a:solidFill>
                          <a:srgbClr val="635F7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37" marR="5237" marT="523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solidFill>
                            <a:srgbClr val="635F7C"/>
                          </a:solidFill>
                          <a:effectLst/>
                        </a:rPr>
                        <a:t>Создание условий для легкого старта и комфортного ведения бизнеса</a:t>
                      </a:r>
                      <a:endParaRPr lang="ru-RU" sz="1200" b="0" i="0" u="none" strike="noStrike" dirty="0">
                        <a:solidFill>
                          <a:srgbClr val="635F7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37" marR="5237" marT="5237" marB="0" anchor="ctr"/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solidFill>
                            <a:srgbClr val="635F7C"/>
                          </a:solidFill>
                          <a:effectLst/>
                        </a:rPr>
                        <a:t>Развитие экономического потенциала</a:t>
                      </a:r>
                      <a:endParaRPr lang="ru-RU" sz="1200" b="0" i="0" u="none" strike="noStrike" dirty="0">
                        <a:solidFill>
                          <a:srgbClr val="635F7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37" marR="5237" marT="5237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>
                          <a:solidFill>
                            <a:srgbClr val="635F7C"/>
                          </a:solidFill>
                          <a:effectLst/>
                        </a:rPr>
                        <a:t>300,0 </a:t>
                      </a:r>
                      <a:endParaRPr lang="ru-RU" sz="1200" b="0" i="0" u="none" strike="noStrike" dirty="0">
                        <a:solidFill>
                          <a:srgbClr val="635F7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37" marR="5237" marT="52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>
                          <a:solidFill>
                            <a:srgbClr val="635F7C"/>
                          </a:solidFill>
                          <a:effectLst/>
                        </a:rPr>
                        <a:t>304,7 </a:t>
                      </a:r>
                      <a:endParaRPr lang="ru-RU" sz="1200" b="0" i="0" u="none" strike="noStrike" dirty="0">
                        <a:solidFill>
                          <a:srgbClr val="635F7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37" marR="5237" marT="5237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ru-RU" sz="1200" b="0" i="0" u="none" strike="noStrike" dirty="0">
                        <a:solidFill>
                          <a:srgbClr val="635F7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37" marR="5237" marT="5237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ru-RU" sz="1200" b="0" i="0" u="none" strike="noStrike" dirty="0">
                        <a:solidFill>
                          <a:srgbClr val="635F7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37" marR="5237" marT="5237" marB="0" anchor="b"/>
                </a:tc>
              </a:tr>
              <a:tr h="50817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 smtClean="0">
                          <a:solidFill>
                            <a:srgbClr val="635F7C"/>
                          </a:solidFill>
                          <a:effectLst/>
                        </a:rPr>
                        <a:t>Акселерация </a:t>
                      </a:r>
                      <a:r>
                        <a:rPr lang="ru-RU" sz="1200" u="none" strike="noStrike" dirty="0">
                          <a:solidFill>
                            <a:srgbClr val="635F7C"/>
                          </a:solidFill>
                          <a:effectLst/>
                        </a:rPr>
                        <a:t>субъектов малого и среднего </a:t>
                      </a:r>
                      <a:r>
                        <a:rPr lang="ru-RU" sz="1200" u="none" strike="noStrike" dirty="0" smtClean="0">
                          <a:solidFill>
                            <a:srgbClr val="635F7C"/>
                          </a:solidFill>
                          <a:effectLst/>
                        </a:rPr>
                        <a:t>предпринимательства</a:t>
                      </a:r>
                      <a:endParaRPr lang="ru-RU" sz="1200" b="0" i="0" u="none" strike="noStrike" dirty="0">
                        <a:solidFill>
                          <a:srgbClr val="635F7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37" marR="5237" marT="5237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solidFill>
                            <a:srgbClr val="635F7C"/>
                          </a:solidFill>
                          <a:effectLst/>
                        </a:rPr>
                        <a:t>2 556,3 </a:t>
                      </a:r>
                      <a:endParaRPr lang="ru-RU" sz="1200" b="0" i="0" u="none" strike="noStrike">
                        <a:solidFill>
                          <a:srgbClr val="635F7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37" marR="5237" marT="52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solidFill>
                            <a:srgbClr val="635F7C"/>
                          </a:solidFill>
                          <a:effectLst/>
                        </a:rPr>
                        <a:t>2 665,9 </a:t>
                      </a:r>
                      <a:endParaRPr lang="ru-RU" sz="1200" b="0" i="0" u="none" strike="noStrike">
                        <a:solidFill>
                          <a:srgbClr val="635F7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37" marR="5237" marT="52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>
                          <a:solidFill>
                            <a:srgbClr val="635F7C"/>
                          </a:solidFill>
                          <a:effectLst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635F7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37" marR="5237" marT="52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>
                          <a:solidFill>
                            <a:srgbClr val="635F7C"/>
                          </a:solidFill>
                          <a:effectLst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635F7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37" marR="5237" marT="5237" marB="0" anchor="b"/>
                </a:tc>
              </a:tr>
              <a:tr h="134711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solidFill>
                            <a:srgbClr val="635F7C"/>
                          </a:solidFill>
                          <a:effectLst/>
                        </a:rPr>
                        <a:t>Демография</a:t>
                      </a:r>
                      <a:endParaRPr lang="ru-RU" sz="1200" b="0" i="0" u="none" strike="noStrike">
                        <a:solidFill>
                          <a:srgbClr val="635F7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37" marR="5237" marT="523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solidFill>
                            <a:srgbClr val="635F7C"/>
                          </a:solidFill>
                          <a:effectLst/>
                        </a:rPr>
                        <a:t>Создание для всех категорий и групп населения условий для занятий физической культурой и спортом, массовым спортом, в том числе повышение уровня обеспеченности населения объектами спорта, а также подготовка спортивного резерва</a:t>
                      </a:r>
                      <a:endParaRPr lang="ru-RU" sz="1200" b="0" i="0" u="none" strike="noStrike" dirty="0">
                        <a:solidFill>
                          <a:srgbClr val="635F7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37" marR="5237" marT="523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solidFill>
                            <a:srgbClr val="635F7C"/>
                          </a:solidFill>
                          <a:effectLst/>
                        </a:rPr>
                        <a:t>Развитие физической культуры и спорта</a:t>
                      </a:r>
                      <a:endParaRPr lang="ru-RU" sz="1200" b="0" i="0" u="none" strike="noStrike" dirty="0">
                        <a:solidFill>
                          <a:srgbClr val="635F7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37" marR="5237" marT="5237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solidFill>
                            <a:srgbClr val="635F7C"/>
                          </a:solidFill>
                          <a:effectLst/>
                        </a:rPr>
                        <a:t>548,2</a:t>
                      </a:r>
                      <a:endParaRPr lang="ru-RU" sz="1200" b="0" i="0" u="none" strike="noStrike">
                        <a:solidFill>
                          <a:srgbClr val="635F7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37" marR="5237" marT="52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solidFill>
                            <a:srgbClr val="635F7C"/>
                          </a:solidFill>
                          <a:effectLst/>
                        </a:rPr>
                        <a:t>762,0</a:t>
                      </a:r>
                      <a:endParaRPr lang="ru-RU" sz="1200" b="0" i="0" u="none" strike="noStrike">
                        <a:solidFill>
                          <a:srgbClr val="635F7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37" marR="5237" marT="52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solidFill>
                            <a:srgbClr val="635F7C"/>
                          </a:solidFill>
                          <a:effectLst/>
                        </a:rPr>
                        <a:t>762,0</a:t>
                      </a:r>
                      <a:endParaRPr lang="ru-RU" sz="1200" b="0" i="0" u="none" strike="noStrike">
                        <a:solidFill>
                          <a:srgbClr val="635F7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37" marR="5237" marT="52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>
                          <a:solidFill>
                            <a:srgbClr val="635F7C"/>
                          </a:solidFill>
                          <a:effectLst/>
                        </a:rPr>
                        <a:t>827,2</a:t>
                      </a:r>
                      <a:endParaRPr lang="ru-RU" sz="1200" b="0" i="0" u="none" strike="noStrike" dirty="0">
                        <a:solidFill>
                          <a:srgbClr val="635F7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37" marR="5237" marT="5237" marB="0" anchor="b"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738250" y="908720"/>
            <a:ext cx="14057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rgbClr val="635F7C"/>
                </a:solidFill>
              </a:rPr>
              <a:t>тыс. рублей</a:t>
            </a:r>
            <a:endParaRPr lang="ru-RU" sz="1200" dirty="0">
              <a:solidFill>
                <a:srgbClr val="635F7C"/>
              </a:solidFill>
            </a:endParaRPr>
          </a:p>
        </p:txBody>
      </p:sp>
      <p:sp>
        <p:nvSpPr>
          <p:cNvPr id="7" name="Нижний колонтитул 2">
            <a:extLst>
              <a:ext uri="{FF2B5EF4-FFF2-40B4-BE49-F238E27FC236}">
                <a16:creationId xmlns="" xmlns:a16="http://schemas.microsoft.com/office/drawing/2014/main" id="{60ACA094-6BB0-4A70-A58B-8C753FE1E7F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867400" y="174116"/>
            <a:ext cx="2212182" cy="300831"/>
          </a:xfrm>
        </p:spPr>
        <p:txBody>
          <a:bodyPr/>
          <a:lstStyle/>
          <a:p>
            <a:r>
              <a:rPr lang="ru-RU" dirty="0"/>
              <a:t>Бюджет для граждан</a:t>
            </a:r>
          </a:p>
        </p:txBody>
      </p:sp>
    </p:spTree>
    <p:extLst>
      <p:ext uri="{BB962C8B-B14F-4D97-AF65-F5344CB8AC3E}">
        <p14:creationId xmlns:p14="http://schemas.microsoft.com/office/powerpoint/2010/main" val="1256209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rtl="0"/>
            <a:fld id="{49598980-D22C-4904-9F8F-3DB09B2ECD84}" type="slidenum">
              <a:rPr lang="ru-RU" noProof="0" smtClean="0"/>
              <a:pPr rtl="0"/>
              <a:t>25</a:t>
            </a:fld>
            <a:endParaRPr lang="ru-RU" noProof="0"/>
          </a:p>
        </p:txBody>
      </p:sp>
      <p:sp>
        <p:nvSpPr>
          <p:cNvPr id="8" name="Прямоугольник 1"/>
          <p:cNvSpPr txBox="1">
            <a:spLocks/>
          </p:cNvSpPr>
          <p:nvPr/>
        </p:nvSpPr>
        <p:spPr>
          <a:xfrm>
            <a:off x="252000" y="180000"/>
            <a:ext cx="5040080" cy="724739"/>
          </a:xfrm>
          <a:prstGeom prst="rect">
            <a:avLst/>
          </a:prstGeom>
        </p:spPr>
        <p:txBody>
          <a:bodyPr vert="horz" lIns="0" rIns="0" rtlCol="0" anchor="t">
            <a:noAutofit/>
          </a:bodyPr>
          <a:lstStyle>
            <a:lvl1pPr marL="182880" algn="l" rtl="0" eaLnBrk="1" latinLnBrk="0" hangingPunct="1">
              <a:spcBef>
                <a:spcPct val="0"/>
              </a:spcBef>
              <a:buNone/>
              <a:defRPr sz="4000" b="1" kern="1200">
                <a:ln w="6350">
                  <a:noFill/>
                </a:ln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0"/>
            <a:r>
              <a:rPr lang="ru-RU" sz="2000" dirty="0" smtClean="0"/>
              <a:t>РЕАЛИЗАЦИЯ НАЦИОНАЛЬНЫХ ПРОЕКТОВ В ГОРОДЕ ПЫТЬ-ЯХЕ В 2022-2024 ГОДАХ</a:t>
            </a:r>
            <a:endParaRPr lang="ru-RU" sz="20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36053" y="2659375"/>
            <a:ext cx="49039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1600" dirty="0" smtClean="0">
                <a:solidFill>
                  <a:srgbClr val="635F7C"/>
                </a:solidFill>
                <a:latin typeface="+mn-lt"/>
              </a:rPr>
              <a:t>Расходы бюджета города в 2021–2024 гг. на реализацию национального проекта, тыс. рублей</a:t>
            </a:r>
            <a:endParaRPr lang="ru-RU" sz="1600" dirty="0">
              <a:solidFill>
                <a:srgbClr val="635F7C"/>
              </a:solidFill>
              <a:latin typeface="+mn-lt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/>
          </p:nvPr>
        </p:nvGraphicFramePr>
        <p:xfrm>
          <a:off x="244053" y="3800246"/>
          <a:ext cx="4687947" cy="184785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159947"/>
                <a:gridCol w="882000"/>
                <a:gridCol w="882000"/>
                <a:gridCol w="882000"/>
                <a:gridCol w="882000"/>
              </a:tblGrid>
              <a:tr h="92392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635F7C"/>
                          </a:solidFill>
                          <a:effectLst/>
                          <a:latin typeface="+mn-lt"/>
                        </a:rPr>
                        <a:t>Наименование проекта, входящего в национальный проект</a:t>
                      </a:r>
                      <a:endParaRPr lang="ru-RU" sz="1400" b="0" i="0" u="none" strike="noStrike" dirty="0">
                        <a:solidFill>
                          <a:srgbClr val="635F7C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solidFill>
                            <a:srgbClr val="635F7C"/>
                          </a:solidFill>
                          <a:effectLst/>
                          <a:latin typeface="+mn-lt"/>
                        </a:rPr>
                        <a:t>2021 </a:t>
                      </a:r>
                      <a:r>
                        <a:rPr lang="ru-RU" sz="1400" u="none" strike="noStrike" dirty="0">
                          <a:solidFill>
                            <a:srgbClr val="635F7C"/>
                          </a:solidFill>
                          <a:effectLst/>
                          <a:latin typeface="+mn-lt"/>
                        </a:rPr>
                        <a:t>год</a:t>
                      </a:r>
                      <a:endParaRPr lang="ru-RU" sz="1400" b="0" i="0" u="none" strike="noStrike" dirty="0">
                        <a:solidFill>
                          <a:srgbClr val="635F7C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solidFill>
                            <a:srgbClr val="635F7C"/>
                          </a:solidFill>
                          <a:effectLst/>
                          <a:latin typeface="+mn-lt"/>
                        </a:rPr>
                        <a:t>2022 </a:t>
                      </a:r>
                      <a:r>
                        <a:rPr lang="ru-RU" sz="1400" u="none" strike="noStrike" dirty="0">
                          <a:solidFill>
                            <a:srgbClr val="635F7C"/>
                          </a:solidFill>
                          <a:effectLst/>
                          <a:latin typeface="+mn-lt"/>
                        </a:rPr>
                        <a:t>год</a:t>
                      </a:r>
                      <a:endParaRPr lang="ru-RU" sz="1400" b="0" i="0" u="none" strike="noStrike" dirty="0">
                        <a:solidFill>
                          <a:srgbClr val="635F7C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solidFill>
                            <a:srgbClr val="635F7C"/>
                          </a:solidFill>
                          <a:effectLst/>
                          <a:latin typeface="+mn-lt"/>
                        </a:rPr>
                        <a:t>2023 </a:t>
                      </a:r>
                      <a:r>
                        <a:rPr lang="ru-RU" sz="1400" u="none" strike="noStrike" dirty="0">
                          <a:solidFill>
                            <a:srgbClr val="635F7C"/>
                          </a:solidFill>
                          <a:effectLst/>
                          <a:latin typeface="+mn-lt"/>
                        </a:rPr>
                        <a:t>год</a:t>
                      </a:r>
                      <a:endParaRPr lang="ru-RU" sz="1400" b="0" i="0" u="none" strike="noStrike" dirty="0">
                        <a:solidFill>
                          <a:srgbClr val="635F7C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solidFill>
                            <a:srgbClr val="635F7C"/>
                          </a:solidFill>
                          <a:effectLst/>
                          <a:latin typeface="+mn-lt"/>
                        </a:rPr>
                        <a:t>2024 </a:t>
                      </a:r>
                      <a:r>
                        <a:rPr lang="ru-RU" sz="1400" u="none" strike="noStrike" dirty="0">
                          <a:solidFill>
                            <a:srgbClr val="635F7C"/>
                          </a:solidFill>
                          <a:effectLst/>
                          <a:latin typeface="+mn-lt"/>
                        </a:rPr>
                        <a:t>год</a:t>
                      </a:r>
                      <a:endParaRPr lang="ru-RU" sz="1400" b="0" i="0" u="none" strike="noStrike" dirty="0">
                        <a:solidFill>
                          <a:srgbClr val="635F7C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23925"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solidFill>
                            <a:srgbClr val="635F7C"/>
                          </a:solidFill>
                          <a:effectLst/>
                          <a:latin typeface="+mn-lt"/>
                        </a:rPr>
                        <a:t>Культурная среда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smtClean="0">
                          <a:solidFill>
                            <a:srgbClr val="635F7C"/>
                          </a:solidFill>
                          <a:effectLst/>
                          <a:latin typeface="+mn-lt"/>
                        </a:rPr>
                        <a:t>0,0</a:t>
                      </a:r>
                      <a:endParaRPr lang="ru-RU" sz="1400" b="1" i="1" u="none" strike="noStrike" dirty="0">
                        <a:solidFill>
                          <a:srgbClr val="635F7C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smtClean="0">
                          <a:solidFill>
                            <a:srgbClr val="635F7C"/>
                          </a:solidFill>
                          <a:effectLst/>
                          <a:latin typeface="+mn-lt"/>
                        </a:rPr>
                        <a:t>0,0</a:t>
                      </a:r>
                      <a:endParaRPr lang="ru-RU" sz="1400" b="1" i="1" u="none" strike="noStrike" dirty="0">
                        <a:solidFill>
                          <a:srgbClr val="635F7C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smtClean="0">
                          <a:solidFill>
                            <a:srgbClr val="635F7C"/>
                          </a:solidFill>
                          <a:effectLst/>
                          <a:latin typeface="+mn-lt"/>
                        </a:rPr>
                        <a:t>11 673,40</a:t>
                      </a:r>
                      <a:endParaRPr lang="ru-RU" sz="1400" b="1" i="1" u="none" strike="noStrike" dirty="0">
                        <a:solidFill>
                          <a:srgbClr val="635F7C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smtClean="0">
                          <a:solidFill>
                            <a:srgbClr val="635F7C"/>
                          </a:solidFill>
                          <a:effectLst/>
                          <a:latin typeface="+mn-lt"/>
                        </a:rPr>
                        <a:t>0,0</a:t>
                      </a:r>
                      <a:endParaRPr lang="ru-RU" sz="1400" b="1" i="1" u="none" strike="noStrike" dirty="0">
                        <a:solidFill>
                          <a:srgbClr val="635F7C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5137490" y="2346276"/>
            <a:ext cx="3754989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ru-RU" sz="1600" dirty="0">
                <a:solidFill>
                  <a:srgbClr val="635F7C"/>
                </a:solidFill>
              </a:rPr>
              <a:t>Реализация мероприятий </a:t>
            </a:r>
            <a:r>
              <a:rPr lang="ru-RU" sz="1600" dirty="0" smtClean="0">
                <a:solidFill>
                  <a:srgbClr val="635F7C"/>
                </a:solidFill>
              </a:rPr>
              <a:t>направлена на- </a:t>
            </a:r>
            <a:r>
              <a:rPr lang="ru-RU" sz="1600" dirty="0">
                <a:solidFill>
                  <a:srgbClr val="635F7C"/>
                </a:solidFill>
              </a:rPr>
              <a:t>приобретение музыкальных инструментов, мебели, сценических костюмов, сценической обуви, специализированного оборудования, художественных материалов для МБОУ ДО "Детская школа искусств</a:t>
            </a:r>
            <a:r>
              <a:rPr lang="ru-RU" sz="1600" dirty="0" smtClean="0">
                <a:solidFill>
                  <a:srgbClr val="635F7C"/>
                </a:solidFill>
              </a:rPr>
              <a:t>"</a:t>
            </a:r>
            <a:endParaRPr lang="ru-RU" sz="1600" dirty="0">
              <a:solidFill>
                <a:srgbClr val="635F7C"/>
              </a:solidFill>
            </a:endParaRPr>
          </a:p>
        </p:txBody>
      </p:sp>
      <p:pic>
        <p:nvPicPr>
          <p:cNvPr id="4098" name="Picture 2" descr="Национальный проект «Культура»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1304904"/>
            <a:ext cx="4392488" cy="12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Нижний колонтитул 2">
            <a:extLst>
              <a:ext uri="{FF2B5EF4-FFF2-40B4-BE49-F238E27FC236}">
                <a16:creationId xmlns="" xmlns:a16="http://schemas.microsoft.com/office/drawing/2014/main" id="{60ACA094-6BB0-4A70-A58B-8C753FE1E7F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867400" y="174116"/>
            <a:ext cx="2212182" cy="300831"/>
          </a:xfrm>
        </p:spPr>
        <p:txBody>
          <a:bodyPr/>
          <a:lstStyle/>
          <a:p>
            <a:r>
              <a:rPr lang="ru-RU" dirty="0"/>
              <a:t>Бюджет для граждан</a:t>
            </a:r>
          </a:p>
        </p:txBody>
      </p:sp>
    </p:spTree>
    <p:extLst>
      <p:ext uri="{BB962C8B-B14F-4D97-AF65-F5344CB8AC3E}">
        <p14:creationId xmlns:p14="http://schemas.microsoft.com/office/powerpoint/2010/main" val="3971855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rtl="0"/>
            <a:fld id="{49598980-D22C-4904-9F8F-3DB09B2ECD84}" type="slidenum">
              <a:rPr lang="ru-RU" noProof="0" smtClean="0"/>
              <a:pPr rtl="0"/>
              <a:t>26</a:t>
            </a:fld>
            <a:endParaRPr lang="ru-RU" noProof="0"/>
          </a:p>
        </p:txBody>
      </p:sp>
      <p:sp>
        <p:nvSpPr>
          <p:cNvPr id="8" name="Прямоугольник 1"/>
          <p:cNvSpPr txBox="1">
            <a:spLocks/>
          </p:cNvSpPr>
          <p:nvPr/>
        </p:nvSpPr>
        <p:spPr>
          <a:xfrm>
            <a:off x="252000" y="180000"/>
            <a:ext cx="5040080" cy="724739"/>
          </a:xfrm>
          <a:prstGeom prst="rect">
            <a:avLst/>
          </a:prstGeom>
        </p:spPr>
        <p:txBody>
          <a:bodyPr vert="horz" lIns="0" rIns="0" rtlCol="0" anchor="t">
            <a:noAutofit/>
          </a:bodyPr>
          <a:lstStyle>
            <a:lvl1pPr marL="182880" algn="l" rtl="0" eaLnBrk="1" latinLnBrk="0" hangingPunct="1">
              <a:spcBef>
                <a:spcPct val="0"/>
              </a:spcBef>
              <a:buNone/>
              <a:defRPr sz="4000" b="1" kern="1200">
                <a:ln w="6350">
                  <a:noFill/>
                </a:ln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0"/>
            <a:r>
              <a:rPr lang="ru-RU" sz="2000" dirty="0" smtClean="0"/>
              <a:t>РЕАЛИЗАЦИЯ НАЦИОНАЛЬНЫХ ПРОЕКТОВ В ГОРОДЕ ПЫТЬ-ЯХЕ В 2022-2024 ГОДАХ</a:t>
            </a:r>
            <a:endParaRPr lang="ru-RU" sz="20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36053" y="2659375"/>
            <a:ext cx="49039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1600" dirty="0" smtClean="0">
                <a:solidFill>
                  <a:srgbClr val="635F7C"/>
                </a:solidFill>
                <a:latin typeface="+mn-lt"/>
              </a:rPr>
              <a:t>Расходы бюджета города в 2021–2024 гг. на реализацию национального проекта, тыс. рублей</a:t>
            </a:r>
            <a:endParaRPr lang="ru-RU" sz="1600" dirty="0">
              <a:solidFill>
                <a:srgbClr val="635F7C"/>
              </a:solidFill>
              <a:latin typeface="+mn-lt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039998" y="2333685"/>
            <a:ext cx="3852481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ru-RU" sz="1600" dirty="0">
                <a:solidFill>
                  <a:srgbClr val="635F7C"/>
                </a:solidFill>
              </a:rPr>
              <a:t>Реализация мероприятий </a:t>
            </a:r>
            <a:r>
              <a:rPr lang="ru-RU" sz="1600" dirty="0" smtClean="0">
                <a:solidFill>
                  <a:srgbClr val="635F7C"/>
                </a:solidFill>
              </a:rPr>
              <a:t>направлены </a:t>
            </a:r>
            <a:r>
              <a:rPr lang="ru-RU" sz="1600" dirty="0">
                <a:solidFill>
                  <a:srgbClr val="635F7C"/>
                </a:solidFill>
              </a:rPr>
              <a:t>на увеличение охвата детей дополнительным образованием, внедрения </a:t>
            </a:r>
            <a:r>
              <a:rPr lang="ru-RU" sz="1600" dirty="0" smtClean="0">
                <a:solidFill>
                  <a:srgbClr val="635F7C"/>
                </a:solidFill>
              </a:rPr>
              <a:t>единой </a:t>
            </a:r>
            <a:r>
              <a:rPr lang="ru-RU" sz="1600" dirty="0">
                <a:solidFill>
                  <a:srgbClr val="635F7C"/>
                </a:solidFill>
              </a:rPr>
              <a:t>информационно-сервисной платформы с сегментом для размещения открытых данных в машиночитаемом формате, </a:t>
            </a:r>
            <a:r>
              <a:rPr lang="ru-RU" sz="1600" dirty="0" smtClean="0">
                <a:solidFill>
                  <a:srgbClr val="635F7C"/>
                </a:solidFill>
              </a:rPr>
              <a:t>повышение </a:t>
            </a:r>
            <a:r>
              <a:rPr lang="ru-RU" sz="1600" dirty="0">
                <a:solidFill>
                  <a:srgbClr val="635F7C"/>
                </a:solidFill>
              </a:rPr>
              <a:t>IT-компетенций педагогов и административных </a:t>
            </a:r>
            <a:r>
              <a:rPr lang="ru-RU" sz="1600" dirty="0" smtClean="0">
                <a:solidFill>
                  <a:srgbClr val="635F7C"/>
                </a:solidFill>
              </a:rPr>
              <a:t>работников</a:t>
            </a:r>
            <a:r>
              <a:rPr lang="ru-RU" sz="1600" dirty="0">
                <a:solidFill>
                  <a:srgbClr val="635F7C"/>
                </a:solidFill>
              </a:rPr>
              <a:t>, </a:t>
            </a:r>
            <a:r>
              <a:rPr lang="ru-RU" sz="1600" dirty="0" smtClean="0">
                <a:solidFill>
                  <a:srgbClr val="635F7C"/>
                </a:solidFill>
              </a:rPr>
              <a:t>участие </a:t>
            </a:r>
            <a:r>
              <a:rPr lang="ru-RU" sz="1600" dirty="0">
                <a:solidFill>
                  <a:srgbClr val="635F7C"/>
                </a:solidFill>
              </a:rPr>
              <a:t>в мероприятиях в сфере добровольчества (волонтерства), в том числе обеспечивающих обучение граждан, участвующих в добровольческой (волонтерской) деятельности организованных автономным округом</a:t>
            </a:r>
          </a:p>
        </p:txBody>
      </p:sp>
      <p:pic>
        <p:nvPicPr>
          <p:cNvPr id="6152" name="Picture 8" descr="Официальный сайт городского округа Спасск-Дальний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052" y="1304904"/>
            <a:ext cx="4327947" cy="115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3" name="Таблица 12"/>
          <p:cNvGraphicFramePr>
            <a:graphicFrameLocks noGrp="1"/>
          </p:cNvGraphicFramePr>
          <p:nvPr>
            <p:extLst/>
          </p:nvPr>
        </p:nvGraphicFramePr>
        <p:xfrm>
          <a:off x="244053" y="3357001"/>
          <a:ext cx="4687947" cy="305538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159947"/>
                <a:gridCol w="882000"/>
                <a:gridCol w="882000"/>
                <a:gridCol w="882000"/>
                <a:gridCol w="882000"/>
              </a:tblGrid>
              <a:tr h="9000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635F7C"/>
                          </a:solidFill>
                          <a:effectLst/>
                          <a:latin typeface="+mn-lt"/>
                        </a:rPr>
                        <a:t>Наименование проекта, входящего в национальный проект</a:t>
                      </a:r>
                      <a:endParaRPr lang="ru-RU" sz="1400" b="0" i="0" u="none" strike="noStrike" dirty="0">
                        <a:solidFill>
                          <a:srgbClr val="635F7C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solidFill>
                            <a:srgbClr val="635F7C"/>
                          </a:solidFill>
                          <a:effectLst/>
                          <a:latin typeface="+mn-lt"/>
                        </a:rPr>
                        <a:t>2021 </a:t>
                      </a:r>
                      <a:r>
                        <a:rPr lang="ru-RU" sz="1400" u="none" strike="noStrike" dirty="0">
                          <a:solidFill>
                            <a:srgbClr val="635F7C"/>
                          </a:solidFill>
                          <a:effectLst/>
                          <a:latin typeface="+mn-lt"/>
                        </a:rPr>
                        <a:t>год</a:t>
                      </a:r>
                      <a:endParaRPr lang="ru-RU" sz="1400" b="0" i="0" u="none" strike="noStrike" dirty="0">
                        <a:solidFill>
                          <a:srgbClr val="635F7C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solidFill>
                            <a:srgbClr val="635F7C"/>
                          </a:solidFill>
                          <a:effectLst/>
                          <a:latin typeface="+mn-lt"/>
                        </a:rPr>
                        <a:t>2022 </a:t>
                      </a:r>
                      <a:r>
                        <a:rPr lang="ru-RU" sz="1400" u="none" strike="noStrike" dirty="0">
                          <a:solidFill>
                            <a:srgbClr val="635F7C"/>
                          </a:solidFill>
                          <a:effectLst/>
                          <a:latin typeface="+mn-lt"/>
                        </a:rPr>
                        <a:t>год</a:t>
                      </a:r>
                      <a:endParaRPr lang="ru-RU" sz="1400" b="0" i="0" u="none" strike="noStrike" dirty="0">
                        <a:solidFill>
                          <a:srgbClr val="635F7C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solidFill>
                            <a:srgbClr val="635F7C"/>
                          </a:solidFill>
                          <a:effectLst/>
                          <a:latin typeface="+mn-lt"/>
                        </a:rPr>
                        <a:t>2023 </a:t>
                      </a:r>
                      <a:r>
                        <a:rPr lang="ru-RU" sz="1400" u="none" strike="noStrike" dirty="0">
                          <a:solidFill>
                            <a:srgbClr val="635F7C"/>
                          </a:solidFill>
                          <a:effectLst/>
                          <a:latin typeface="+mn-lt"/>
                        </a:rPr>
                        <a:t>год</a:t>
                      </a:r>
                      <a:endParaRPr lang="ru-RU" sz="1400" b="0" i="0" u="none" strike="noStrike" dirty="0">
                        <a:solidFill>
                          <a:srgbClr val="635F7C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solidFill>
                            <a:srgbClr val="635F7C"/>
                          </a:solidFill>
                          <a:effectLst/>
                          <a:latin typeface="+mn-lt"/>
                        </a:rPr>
                        <a:t>2024 </a:t>
                      </a:r>
                      <a:r>
                        <a:rPr lang="ru-RU" sz="1400" u="none" strike="noStrike" dirty="0">
                          <a:solidFill>
                            <a:srgbClr val="635F7C"/>
                          </a:solidFill>
                          <a:effectLst/>
                          <a:latin typeface="+mn-lt"/>
                        </a:rPr>
                        <a:t>год</a:t>
                      </a:r>
                      <a:endParaRPr lang="ru-RU" sz="1400" b="0" i="0" u="none" strike="noStrike" dirty="0">
                        <a:solidFill>
                          <a:srgbClr val="635F7C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7269"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solidFill>
                            <a:srgbClr val="635F7C"/>
                          </a:solidFill>
                          <a:effectLst/>
                          <a:latin typeface="+mn-lt"/>
                        </a:rPr>
                        <a:t>Успех</a:t>
                      </a:r>
                      <a:r>
                        <a:rPr lang="ru-RU" sz="1400" b="0" i="0" u="none" strike="noStrike" baseline="0" dirty="0" smtClean="0">
                          <a:solidFill>
                            <a:srgbClr val="635F7C"/>
                          </a:solidFill>
                          <a:effectLst/>
                          <a:latin typeface="+mn-lt"/>
                        </a:rPr>
                        <a:t> каждого ребенка</a:t>
                      </a:r>
                      <a:endParaRPr lang="ru-RU" sz="1400" b="0" i="0" u="none" strike="noStrike" dirty="0" smtClean="0">
                        <a:solidFill>
                          <a:srgbClr val="635F7C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635F7C"/>
                          </a:solidFill>
                          <a:effectLst/>
                          <a:latin typeface="+mn-lt"/>
                        </a:rPr>
                        <a:t>50 206,5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635F7C"/>
                          </a:solidFill>
                          <a:effectLst/>
                          <a:latin typeface="+mn-lt"/>
                        </a:rPr>
                        <a:t>46 378,5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635F7C"/>
                          </a:solidFill>
                          <a:effectLst/>
                          <a:latin typeface="+mn-lt"/>
                        </a:rPr>
                        <a:t>46 359,1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635F7C"/>
                          </a:solidFill>
                          <a:effectLst/>
                          <a:latin typeface="+mn-lt"/>
                        </a:rPr>
                        <a:t>46 378,5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7269"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solidFill>
                            <a:srgbClr val="635F7C"/>
                          </a:solidFill>
                          <a:effectLst/>
                          <a:latin typeface="+mn-lt"/>
                        </a:rPr>
                        <a:t>Цифровая образовательная среда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635F7C"/>
                          </a:solidFill>
                          <a:effectLst/>
                          <a:latin typeface="+mn-lt"/>
                        </a:rPr>
                        <a:t>637,9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635F7C"/>
                          </a:solidFill>
                          <a:effectLst/>
                          <a:latin typeface="+mn-lt"/>
                        </a:rPr>
                        <a:t>950,0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635F7C"/>
                          </a:solidFill>
                          <a:effectLst/>
                          <a:latin typeface="+mn-lt"/>
                        </a:rPr>
                        <a:t>950,0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635F7C"/>
                          </a:solidFill>
                          <a:effectLst/>
                          <a:latin typeface="+mn-lt"/>
                        </a:rPr>
                        <a:t>950,0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6000"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solidFill>
                            <a:srgbClr val="635F7C"/>
                          </a:solidFill>
                          <a:effectLst/>
                          <a:latin typeface="+mn-lt"/>
                        </a:rPr>
                        <a:t>Социальная активность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635F7C"/>
                          </a:solidFill>
                          <a:effectLst/>
                          <a:latin typeface="+mn-lt"/>
                        </a:rPr>
                        <a:t>305,0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635F7C"/>
                          </a:solidFill>
                          <a:effectLst/>
                          <a:latin typeface="+mn-lt"/>
                        </a:rPr>
                        <a:t>5 651,0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635F7C"/>
                          </a:solidFill>
                          <a:effectLst/>
                          <a:latin typeface="+mn-lt"/>
                        </a:rPr>
                        <a:t>5 651,0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635F7C"/>
                          </a:solidFill>
                          <a:effectLst/>
                          <a:latin typeface="+mn-lt"/>
                        </a:rPr>
                        <a:t>5 651,0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60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635F7C"/>
                          </a:solidFill>
                          <a:effectLst/>
                          <a:latin typeface="+mn-lt"/>
                        </a:rPr>
                        <a:t>Всего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635F7C"/>
                          </a:solidFill>
                          <a:effectLst/>
                          <a:latin typeface="+mn-lt"/>
                        </a:rPr>
                        <a:t>51 149,4</a:t>
                      </a:r>
                      <a:endParaRPr lang="ru-RU" sz="1400" b="1" i="0" u="none" strike="noStrike" dirty="0">
                        <a:solidFill>
                          <a:srgbClr val="635F7C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635F7C"/>
                          </a:solidFill>
                          <a:effectLst/>
                          <a:latin typeface="+mn-lt"/>
                        </a:rPr>
                        <a:t>52 979,5</a:t>
                      </a:r>
                      <a:endParaRPr lang="ru-RU" sz="1400" b="1" i="0" u="none" strike="noStrike" dirty="0">
                        <a:solidFill>
                          <a:srgbClr val="635F7C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635F7C"/>
                          </a:solidFill>
                          <a:effectLst/>
                          <a:latin typeface="+mn-lt"/>
                        </a:rPr>
                        <a:t>52</a:t>
                      </a:r>
                      <a:r>
                        <a:rPr lang="ru-RU" sz="1400" b="1" i="0" u="none" strike="noStrike" baseline="0" dirty="0" smtClean="0">
                          <a:solidFill>
                            <a:srgbClr val="635F7C"/>
                          </a:solidFill>
                          <a:effectLst/>
                          <a:latin typeface="+mn-lt"/>
                        </a:rPr>
                        <a:t> 960,1</a:t>
                      </a:r>
                      <a:endParaRPr lang="ru-RU" sz="1400" b="1" i="0" u="none" strike="noStrike" dirty="0">
                        <a:solidFill>
                          <a:srgbClr val="635F7C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635F7C"/>
                          </a:solidFill>
                          <a:effectLst/>
                          <a:latin typeface="+mn-lt"/>
                        </a:rPr>
                        <a:t>52 979,5</a:t>
                      </a:r>
                      <a:endParaRPr lang="ru-RU" sz="1400" b="1" i="0" u="none" strike="noStrike" dirty="0">
                        <a:solidFill>
                          <a:srgbClr val="635F7C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sp>
        <p:nvSpPr>
          <p:cNvPr id="10" name="Нижний колонтитул 2">
            <a:extLst>
              <a:ext uri="{FF2B5EF4-FFF2-40B4-BE49-F238E27FC236}">
                <a16:creationId xmlns="" xmlns:a16="http://schemas.microsoft.com/office/drawing/2014/main" id="{60ACA094-6BB0-4A70-A58B-8C753FE1E7F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867400" y="174116"/>
            <a:ext cx="2212182" cy="300831"/>
          </a:xfrm>
        </p:spPr>
        <p:txBody>
          <a:bodyPr/>
          <a:lstStyle/>
          <a:p>
            <a:r>
              <a:rPr lang="ru-RU" dirty="0"/>
              <a:t>Бюджет для граждан</a:t>
            </a:r>
          </a:p>
        </p:txBody>
      </p:sp>
    </p:spTree>
    <p:extLst>
      <p:ext uri="{BB962C8B-B14F-4D97-AF65-F5344CB8AC3E}">
        <p14:creationId xmlns:p14="http://schemas.microsoft.com/office/powerpoint/2010/main" val="2394784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rtl="0"/>
            <a:fld id="{49598980-D22C-4904-9F8F-3DB09B2ECD84}" type="slidenum">
              <a:rPr lang="ru-RU" noProof="0" smtClean="0"/>
              <a:pPr rtl="0"/>
              <a:t>27</a:t>
            </a:fld>
            <a:endParaRPr lang="ru-RU" noProof="0"/>
          </a:p>
        </p:txBody>
      </p:sp>
      <p:sp>
        <p:nvSpPr>
          <p:cNvPr id="8" name="Прямоугольник 1"/>
          <p:cNvSpPr txBox="1">
            <a:spLocks/>
          </p:cNvSpPr>
          <p:nvPr/>
        </p:nvSpPr>
        <p:spPr>
          <a:xfrm>
            <a:off x="252000" y="180000"/>
            <a:ext cx="5040080" cy="724739"/>
          </a:xfrm>
          <a:prstGeom prst="rect">
            <a:avLst/>
          </a:prstGeom>
        </p:spPr>
        <p:txBody>
          <a:bodyPr vert="horz" lIns="0" rIns="0" rtlCol="0" anchor="t">
            <a:noAutofit/>
          </a:bodyPr>
          <a:lstStyle>
            <a:lvl1pPr marL="182880" algn="l" rtl="0" eaLnBrk="1" latinLnBrk="0" hangingPunct="1">
              <a:spcBef>
                <a:spcPct val="0"/>
              </a:spcBef>
              <a:buNone/>
              <a:defRPr sz="4000" b="1" kern="1200">
                <a:ln w="6350">
                  <a:noFill/>
                </a:ln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0"/>
            <a:r>
              <a:rPr lang="ru-RU" sz="2000" dirty="0" smtClean="0"/>
              <a:t>РЕАЛИЗАЦИЯ НАЦИОНАЛЬНЫХ ПРОЕКТОВ В ГОРОДЕ ПЫТЬ-ЯХЕ В 2022-2024 ГОДАХ</a:t>
            </a:r>
            <a:endParaRPr lang="ru-RU" sz="20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36053" y="2659375"/>
            <a:ext cx="49039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1600" dirty="0" smtClean="0">
                <a:solidFill>
                  <a:srgbClr val="635F7C"/>
                </a:solidFill>
                <a:latin typeface="+mn-lt"/>
              </a:rPr>
              <a:t>Расходы бюджета города в 2021–2024 гг. на реализацию национального проекта, тыс. рублей</a:t>
            </a:r>
            <a:endParaRPr lang="ru-RU" sz="1600" dirty="0">
              <a:solidFill>
                <a:srgbClr val="635F7C"/>
              </a:solidFill>
              <a:latin typeface="+mn-lt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039998" y="2333685"/>
            <a:ext cx="3852481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ru-RU" sz="1600" dirty="0">
                <a:solidFill>
                  <a:srgbClr val="635F7C"/>
                </a:solidFill>
              </a:rPr>
              <a:t>Реализация мероприятий </a:t>
            </a:r>
            <a:r>
              <a:rPr lang="ru-RU" sz="1600" dirty="0" smtClean="0">
                <a:solidFill>
                  <a:srgbClr val="635F7C"/>
                </a:solidFill>
              </a:rPr>
              <a:t>направлены </a:t>
            </a:r>
            <a:r>
              <a:rPr lang="ru-RU" sz="1600" dirty="0">
                <a:solidFill>
                  <a:srgbClr val="635F7C"/>
                </a:solidFill>
              </a:rPr>
              <a:t>на формирования современной городской среды, </a:t>
            </a:r>
            <a:r>
              <a:rPr lang="ru-RU" sz="1600" dirty="0" smtClean="0">
                <a:solidFill>
                  <a:srgbClr val="635F7C"/>
                </a:solidFill>
              </a:rPr>
              <a:t>на </a:t>
            </a:r>
            <a:r>
              <a:rPr lang="ru-RU" sz="1600" dirty="0">
                <a:solidFill>
                  <a:srgbClr val="635F7C"/>
                </a:solidFill>
              </a:rPr>
              <a:t>реализацию мероприятий по благоустройству </a:t>
            </a:r>
            <a:r>
              <a:rPr lang="ru-RU" sz="1600" dirty="0" smtClean="0">
                <a:solidFill>
                  <a:srgbClr val="635F7C"/>
                </a:solidFill>
              </a:rPr>
              <a:t>территорий, </a:t>
            </a:r>
            <a:r>
              <a:rPr lang="ru-RU" sz="1600" dirty="0">
                <a:solidFill>
                  <a:srgbClr val="635F7C"/>
                </a:solidFill>
              </a:rPr>
              <a:t>в том числе площадей, </a:t>
            </a:r>
            <a:r>
              <a:rPr lang="ru-RU" sz="1600" dirty="0" smtClean="0">
                <a:solidFill>
                  <a:srgbClr val="635F7C"/>
                </a:solidFill>
              </a:rPr>
              <a:t> </a:t>
            </a:r>
            <a:r>
              <a:rPr lang="ru-RU" sz="1600" dirty="0">
                <a:solidFill>
                  <a:srgbClr val="635F7C"/>
                </a:solidFill>
              </a:rPr>
              <a:t>улиц, пешеходных зон, скверов, парков, иных общественных территорий и дворовых территорий, прилегающих к многоквартирным </a:t>
            </a:r>
            <a:r>
              <a:rPr lang="ru-RU" sz="1600" dirty="0" smtClean="0">
                <a:solidFill>
                  <a:srgbClr val="635F7C"/>
                </a:solidFill>
              </a:rPr>
              <a:t>домам</a:t>
            </a:r>
            <a:r>
              <a:rPr lang="ru-RU" sz="1600" dirty="0">
                <a:solidFill>
                  <a:srgbClr val="635F7C"/>
                </a:solidFill>
              </a:rPr>
              <a:t>.</a:t>
            </a:r>
            <a:r>
              <a:rPr lang="ru-RU" sz="1600" dirty="0" smtClean="0">
                <a:solidFill>
                  <a:srgbClr val="635F7C"/>
                </a:solidFill>
              </a:rPr>
              <a:t>. </a:t>
            </a:r>
            <a:r>
              <a:rPr lang="ru-RU" sz="1600" dirty="0">
                <a:solidFill>
                  <a:srgbClr val="635F7C"/>
                </a:solidFill>
              </a:rPr>
              <a:t>Формирование адресного перечня территорий, подлежащих благоустройству, сформированного на основании предложений и инициатив граждан</a:t>
            </a: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>
            <p:extLst/>
          </p:nvPr>
        </p:nvGraphicFramePr>
        <p:xfrm>
          <a:off x="244053" y="3357001"/>
          <a:ext cx="4687947" cy="2643951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159947"/>
                <a:gridCol w="882000"/>
                <a:gridCol w="882000"/>
                <a:gridCol w="882000"/>
                <a:gridCol w="882000"/>
              </a:tblGrid>
              <a:tr h="9000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635F7C"/>
                          </a:solidFill>
                          <a:effectLst/>
                          <a:latin typeface="+mn-lt"/>
                        </a:rPr>
                        <a:t>Наименование проекта, входящего в национальный проект</a:t>
                      </a:r>
                      <a:endParaRPr lang="ru-RU" sz="1400" b="0" i="0" u="none" strike="noStrike" dirty="0">
                        <a:solidFill>
                          <a:srgbClr val="635F7C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solidFill>
                            <a:srgbClr val="635F7C"/>
                          </a:solidFill>
                          <a:effectLst/>
                          <a:latin typeface="+mn-lt"/>
                        </a:rPr>
                        <a:t>2021 </a:t>
                      </a:r>
                      <a:r>
                        <a:rPr lang="ru-RU" sz="1400" u="none" strike="noStrike" dirty="0">
                          <a:solidFill>
                            <a:srgbClr val="635F7C"/>
                          </a:solidFill>
                          <a:effectLst/>
                          <a:latin typeface="+mn-lt"/>
                        </a:rPr>
                        <a:t>год</a:t>
                      </a:r>
                      <a:endParaRPr lang="ru-RU" sz="1400" b="0" i="0" u="none" strike="noStrike" dirty="0">
                        <a:solidFill>
                          <a:srgbClr val="635F7C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solidFill>
                            <a:srgbClr val="635F7C"/>
                          </a:solidFill>
                          <a:effectLst/>
                          <a:latin typeface="+mn-lt"/>
                        </a:rPr>
                        <a:t>2022 </a:t>
                      </a:r>
                      <a:r>
                        <a:rPr lang="ru-RU" sz="1400" u="none" strike="noStrike" dirty="0">
                          <a:solidFill>
                            <a:srgbClr val="635F7C"/>
                          </a:solidFill>
                          <a:effectLst/>
                          <a:latin typeface="+mn-lt"/>
                        </a:rPr>
                        <a:t>год</a:t>
                      </a:r>
                      <a:endParaRPr lang="ru-RU" sz="1400" b="0" i="0" u="none" strike="noStrike" dirty="0">
                        <a:solidFill>
                          <a:srgbClr val="635F7C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solidFill>
                            <a:srgbClr val="635F7C"/>
                          </a:solidFill>
                          <a:effectLst/>
                          <a:latin typeface="+mn-lt"/>
                        </a:rPr>
                        <a:t>2023 </a:t>
                      </a:r>
                      <a:r>
                        <a:rPr lang="ru-RU" sz="1400" u="none" strike="noStrike" dirty="0">
                          <a:solidFill>
                            <a:srgbClr val="635F7C"/>
                          </a:solidFill>
                          <a:effectLst/>
                          <a:latin typeface="+mn-lt"/>
                        </a:rPr>
                        <a:t>год</a:t>
                      </a:r>
                      <a:endParaRPr lang="ru-RU" sz="1400" b="0" i="0" u="none" strike="noStrike" dirty="0">
                        <a:solidFill>
                          <a:srgbClr val="635F7C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solidFill>
                            <a:srgbClr val="635F7C"/>
                          </a:solidFill>
                          <a:effectLst/>
                          <a:latin typeface="+mn-lt"/>
                        </a:rPr>
                        <a:t>2024 </a:t>
                      </a:r>
                      <a:r>
                        <a:rPr lang="ru-RU" sz="1400" u="none" strike="noStrike" dirty="0">
                          <a:solidFill>
                            <a:srgbClr val="635F7C"/>
                          </a:solidFill>
                          <a:effectLst/>
                          <a:latin typeface="+mn-lt"/>
                        </a:rPr>
                        <a:t>год</a:t>
                      </a:r>
                      <a:endParaRPr lang="ru-RU" sz="1400" b="0" i="0" u="none" strike="noStrike" dirty="0">
                        <a:solidFill>
                          <a:srgbClr val="635F7C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7269"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solidFill>
                            <a:srgbClr val="635F7C"/>
                          </a:solidFill>
                          <a:effectLst/>
                        </a:rPr>
                        <a:t>Формирование комфортной городской среды</a:t>
                      </a:r>
                      <a:endParaRPr lang="ru-RU" sz="1200" b="0" i="0" u="none" strike="noStrike" dirty="0">
                        <a:solidFill>
                          <a:srgbClr val="635F7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37" marR="5237" marT="5237" marB="0" anchor="ctr"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solidFill>
                            <a:srgbClr val="635F7C"/>
                          </a:solidFill>
                          <a:effectLst/>
                        </a:rPr>
                        <a:t>28 691,0 </a:t>
                      </a:r>
                      <a:endParaRPr lang="ru-RU" sz="1400" b="0" i="0" u="none" strike="noStrike" dirty="0">
                        <a:solidFill>
                          <a:srgbClr val="635F7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37" marR="5237" marT="5237" marB="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solidFill>
                            <a:srgbClr val="635F7C"/>
                          </a:solidFill>
                          <a:effectLst/>
                        </a:rPr>
                        <a:t>13 447,0 </a:t>
                      </a:r>
                      <a:endParaRPr lang="ru-RU" sz="1400" b="0" i="0" u="none" strike="noStrike" dirty="0">
                        <a:solidFill>
                          <a:srgbClr val="635F7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37" marR="5237" marT="5237" marB="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solidFill>
                            <a:srgbClr val="635F7C"/>
                          </a:solidFill>
                          <a:effectLst/>
                        </a:rPr>
                        <a:t>13 447,0 </a:t>
                      </a:r>
                      <a:endParaRPr lang="ru-RU" sz="1400" b="0" i="0" u="none" strike="noStrike" dirty="0">
                        <a:solidFill>
                          <a:srgbClr val="635F7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37" marR="5237" marT="5237" marB="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solidFill>
                            <a:srgbClr val="635F7C"/>
                          </a:solidFill>
                          <a:effectLst/>
                        </a:rPr>
                        <a:t>14 941,1 </a:t>
                      </a:r>
                      <a:endParaRPr lang="ru-RU" sz="1400" b="0" i="0" u="none" strike="noStrike" dirty="0">
                        <a:solidFill>
                          <a:srgbClr val="635F7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37" marR="5237" marT="5237" marB="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7269"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u="none" strike="noStrike" dirty="0">
                          <a:solidFill>
                            <a:srgbClr val="635F7C"/>
                          </a:solidFill>
                          <a:effectLst/>
                        </a:rPr>
                        <a:t>Чистая вода</a:t>
                      </a:r>
                      <a:endParaRPr lang="ru-RU" sz="1400" b="0" i="0" u="none" strike="noStrike" dirty="0">
                        <a:solidFill>
                          <a:srgbClr val="635F7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37" marR="5237" marT="5237" marB="0" anchor="ctr"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solidFill>
                            <a:srgbClr val="635F7C"/>
                          </a:solidFill>
                          <a:effectLst/>
                        </a:rPr>
                        <a:t>448 995,7 </a:t>
                      </a:r>
                      <a:endParaRPr lang="ru-RU" sz="1400" b="0" i="0" u="none" strike="noStrike">
                        <a:solidFill>
                          <a:srgbClr val="635F7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37" marR="5237" marT="5237" marB="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solidFill>
                            <a:srgbClr val="635F7C"/>
                          </a:solidFill>
                          <a:effectLst/>
                        </a:rPr>
                        <a:t> </a:t>
                      </a:r>
                      <a:endParaRPr lang="ru-RU" sz="1400" b="0" i="0" u="none" strike="noStrike">
                        <a:solidFill>
                          <a:srgbClr val="635F7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37" marR="5237" marT="5237" marB="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solidFill>
                            <a:srgbClr val="635F7C"/>
                          </a:solidFill>
                          <a:effectLst/>
                        </a:rPr>
                        <a:t> </a:t>
                      </a:r>
                      <a:endParaRPr lang="ru-RU" sz="1400" b="0" i="0" u="none" strike="noStrike" dirty="0">
                        <a:solidFill>
                          <a:srgbClr val="635F7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37" marR="5237" marT="5237" marB="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solidFill>
                            <a:srgbClr val="635F7C"/>
                          </a:solidFill>
                          <a:effectLst/>
                        </a:rPr>
                        <a:t> </a:t>
                      </a:r>
                      <a:endParaRPr lang="ru-RU" sz="1400" b="0" i="0" u="none" strike="noStrike" dirty="0">
                        <a:solidFill>
                          <a:srgbClr val="635F7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37" marR="5237" marT="5237" marB="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60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635F7C"/>
                          </a:solidFill>
                          <a:effectLst/>
                          <a:latin typeface="+mn-lt"/>
                        </a:rPr>
                        <a:t>Всего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635F7C"/>
                          </a:solidFill>
                          <a:effectLst/>
                          <a:latin typeface="+mn-lt"/>
                        </a:rPr>
                        <a:t>477 686,7</a:t>
                      </a:r>
                      <a:endParaRPr lang="ru-RU" sz="1400" b="1" i="0" u="none" strike="noStrike" dirty="0">
                        <a:solidFill>
                          <a:srgbClr val="635F7C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635F7C"/>
                          </a:solidFill>
                          <a:effectLst/>
                          <a:latin typeface="+mn-lt"/>
                        </a:rPr>
                        <a:t>13 447,0</a:t>
                      </a:r>
                      <a:endParaRPr lang="ru-RU" sz="1400" b="1" i="0" u="none" strike="noStrike" dirty="0">
                        <a:solidFill>
                          <a:srgbClr val="635F7C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635F7C"/>
                          </a:solidFill>
                          <a:effectLst/>
                          <a:latin typeface="+mn-lt"/>
                        </a:rPr>
                        <a:t>13 447,0</a:t>
                      </a:r>
                      <a:endParaRPr lang="ru-RU" sz="1400" b="1" i="0" u="none" strike="noStrike" dirty="0">
                        <a:solidFill>
                          <a:srgbClr val="635F7C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635F7C"/>
                          </a:solidFill>
                          <a:effectLst/>
                          <a:latin typeface="+mn-lt"/>
                        </a:rPr>
                        <a:t>14 941,1</a:t>
                      </a:r>
                      <a:endParaRPr lang="ru-RU" sz="1400" b="1" i="0" u="none" strike="noStrike" dirty="0">
                        <a:solidFill>
                          <a:srgbClr val="635F7C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pic>
        <p:nvPicPr>
          <p:cNvPr id="1026" name="Picture 2" descr="Национальный проект «Жилье и городская среда» | Администрация Московского  района г. Чебоксар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523" y="1342950"/>
            <a:ext cx="4306477" cy="1350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Нижний колонтитул 2">
            <a:extLst>
              <a:ext uri="{FF2B5EF4-FFF2-40B4-BE49-F238E27FC236}">
                <a16:creationId xmlns="" xmlns:a16="http://schemas.microsoft.com/office/drawing/2014/main" id="{60ACA094-6BB0-4A70-A58B-8C753FE1E7F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867400" y="174116"/>
            <a:ext cx="2212182" cy="300831"/>
          </a:xfrm>
        </p:spPr>
        <p:txBody>
          <a:bodyPr/>
          <a:lstStyle/>
          <a:p>
            <a:r>
              <a:rPr lang="ru-RU" dirty="0"/>
              <a:t>Бюджет для граждан</a:t>
            </a:r>
          </a:p>
        </p:txBody>
      </p:sp>
    </p:spTree>
    <p:extLst>
      <p:ext uri="{BB962C8B-B14F-4D97-AF65-F5344CB8AC3E}">
        <p14:creationId xmlns:p14="http://schemas.microsoft.com/office/powerpoint/2010/main" val="3303920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rtl="0"/>
            <a:fld id="{49598980-D22C-4904-9F8F-3DB09B2ECD84}" type="slidenum">
              <a:rPr lang="ru-RU" noProof="0" smtClean="0"/>
              <a:pPr rtl="0"/>
              <a:t>28</a:t>
            </a:fld>
            <a:endParaRPr lang="ru-RU" noProof="0"/>
          </a:p>
        </p:txBody>
      </p:sp>
      <p:sp>
        <p:nvSpPr>
          <p:cNvPr id="8" name="Прямоугольник 1"/>
          <p:cNvSpPr txBox="1">
            <a:spLocks/>
          </p:cNvSpPr>
          <p:nvPr/>
        </p:nvSpPr>
        <p:spPr>
          <a:xfrm>
            <a:off x="252000" y="180000"/>
            <a:ext cx="5040080" cy="724739"/>
          </a:xfrm>
          <a:prstGeom prst="rect">
            <a:avLst/>
          </a:prstGeom>
        </p:spPr>
        <p:txBody>
          <a:bodyPr vert="horz" lIns="0" rIns="0" rtlCol="0" anchor="t">
            <a:noAutofit/>
          </a:bodyPr>
          <a:lstStyle>
            <a:lvl1pPr marL="182880" algn="l" rtl="0" eaLnBrk="1" latinLnBrk="0" hangingPunct="1">
              <a:spcBef>
                <a:spcPct val="0"/>
              </a:spcBef>
              <a:buNone/>
              <a:defRPr sz="4000" b="1" kern="1200">
                <a:ln w="6350">
                  <a:noFill/>
                </a:ln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0"/>
            <a:r>
              <a:rPr lang="ru-RU" sz="2000" dirty="0" smtClean="0"/>
              <a:t>РЕАЛИЗАЦИЯ НАЦИОНАЛЬНЫХ ПРОЕКТОВ В ГОРОДЕ ПЫТЬ-ЯХЕ В 2022-2024 ГОДАХ</a:t>
            </a:r>
            <a:endParaRPr lang="ru-RU" sz="20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36053" y="2659375"/>
            <a:ext cx="49039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1600" dirty="0" smtClean="0">
                <a:solidFill>
                  <a:srgbClr val="635F7C"/>
                </a:solidFill>
                <a:latin typeface="+mn-lt"/>
              </a:rPr>
              <a:t>Расходы бюджета города в 2021–2024 гг. на реализацию национального проекта, тыс. рублей</a:t>
            </a:r>
            <a:endParaRPr lang="ru-RU" sz="1600" dirty="0">
              <a:solidFill>
                <a:srgbClr val="635F7C"/>
              </a:solidFill>
              <a:latin typeface="+mn-lt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039998" y="2333685"/>
            <a:ext cx="3852481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ru-RU" sz="1600" dirty="0">
                <a:solidFill>
                  <a:srgbClr val="635F7C"/>
                </a:solidFill>
              </a:rPr>
              <a:t>Реализация мероприятий </a:t>
            </a:r>
            <a:r>
              <a:rPr lang="ru-RU" sz="1600" dirty="0" smtClean="0">
                <a:solidFill>
                  <a:srgbClr val="635F7C"/>
                </a:solidFill>
              </a:rPr>
              <a:t>направлены </a:t>
            </a:r>
            <a:r>
              <a:rPr lang="ru-RU" sz="1600" dirty="0">
                <a:solidFill>
                  <a:srgbClr val="635F7C"/>
                </a:solidFill>
              </a:rPr>
              <a:t>на </a:t>
            </a:r>
            <a:r>
              <a:rPr lang="ru-RU" sz="1600" dirty="0" smtClean="0">
                <a:solidFill>
                  <a:srgbClr val="635F7C"/>
                </a:solidFill>
              </a:rPr>
              <a:t>субсидирование субъектов </a:t>
            </a:r>
            <a:r>
              <a:rPr lang="ru-RU" sz="1600" dirty="0">
                <a:solidFill>
                  <a:srgbClr val="635F7C"/>
                </a:solidFill>
              </a:rPr>
              <a:t>малого и среднего </a:t>
            </a:r>
            <a:r>
              <a:rPr lang="ru-RU" sz="1600" dirty="0" smtClean="0">
                <a:solidFill>
                  <a:srgbClr val="635F7C"/>
                </a:solidFill>
              </a:rPr>
              <a:t>предпринимательства, в </a:t>
            </a:r>
            <a:r>
              <a:rPr lang="ru-RU" sz="1600" dirty="0">
                <a:solidFill>
                  <a:srgbClr val="635F7C"/>
                </a:solidFill>
              </a:rPr>
              <a:t>том </a:t>
            </a:r>
            <a:r>
              <a:rPr lang="ru-RU" sz="1600" dirty="0" smtClean="0">
                <a:solidFill>
                  <a:srgbClr val="635F7C"/>
                </a:solidFill>
              </a:rPr>
              <a:t>числе </a:t>
            </a:r>
            <a:r>
              <a:rPr lang="ru-RU" sz="1600" dirty="0">
                <a:solidFill>
                  <a:srgbClr val="635F7C"/>
                </a:solidFill>
              </a:rPr>
              <a:t>года субъектам малого и среднего предпринимательства</a:t>
            </a:r>
            <a:r>
              <a:rPr lang="ru-RU" sz="1600" dirty="0" smtClean="0">
                <a:solidFill>
                  <a:srgbClr val="635F7C"/>
                </a:solidFill>
              </a:rPr>
              <a:t>  </a:t>
            </a:r>
            <a:r>
              <a:rPr lang="ru-RU" sz="1600" dirty="0">
                <a:solidFill>
                  <a:srgbClr val="635F7C"/>
                </a:solidFill>
              </a:rPr>
              <a:t>впервые зарегистрированным и действующим менее </a:t>
            </a:r>
            <a:r>
              <a:rPr lang="ru-RU" sz="1600" dirty="0" smtClean="0">
                <a:solidFill>
                  <a:srgbClr val="635F7C"/>
                </a:solidFill>
              </a:rPr>
              <a:t>одного в </a:t>
            </a:r>
            <a:r>
              <a:rPr lang="ru-RU" sz="1600" dirty="0">
                <a:solidFill>
                  <a:srgbClr val="635F7C"/>
                </a:solidFill>
              </a:rPr>
              <a:t>городе Пыть-Яхе</a:t>
            </a: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430406"/>
              </p:ext>
            </p:extLst>
          </p:nvPr>
        </p:nvGraphicFramePr>
        <p:xfrm>
          <a:off x="244053" y="3357001"/>
          <a:ext cx="4687947" cy="3375557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159947"/>
                <a:gridCol w="882000"/>
                <a:gridCol w="882000"/>
                <a:gridCol w="882000"/>
                <a:gridCol w="882000"/>
              </a:tblGrid>
              <a:tr h="84147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635F7C"/>
                          </a:solidFill>
                          <a:effectLst/>
                          <a:latin typeface="+mn-lt"/>
                        </a:rPr>
                        <a:t>Наименование проекта, входящего в национальный проект</a:t>
                      </a:r>
                      <a:endParaRPr lang="ru-RU" sz="1400" b="0" i="0" u="none" strike="noStrike" dirty="0">
                        <a:solidFill>
                          <a:srgbClr val="635F7C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solidFill>
                            <a:srgbClr val="635F7C"/>
                          </a:solidFill>
                          <a:effectLst/>
                          <a:latin typeface="+mn-lt"/>
                        </a:rPr>
                        <a:t>2021 </a:t>
                      </a:r>
                      <a:r>
                        <a:rPr lang="ru-RU" sz="1400" u="none" strike="noStrike" dirty="0">
                          <a:solidFill>
                            <a:srgbClr val="635F7C"/>
                          </a:solidFill>
                          <a:effectLst/>
                          <a:latin typeface="+mn-lt"/>
                        </a:rPr>
                        <a:t>год</a:t>
                      </a:r>
                      <a:endParaRPr lang="ru-RU" sz="1400" b="0" i="0" u="none" strike="noStrike" dirty="0">
                        <a:solidFill>
                          <a:srgbClr val="635F7C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solidFill>
                            <a:srgbClr val="635F7C"/>
                          </a:solidFill>
                          <a:effectLst/>
                          <a:latin typeface="+mn-lt"/>
                        </a:rPr>
                        <a:t>2022 </a:t>
                      </a:r>
                      <a:r>
                        <a:rPr lang="ru-RU" sz="1400" u="none" strike="noStrike" dirty="0">
                          <a:solidFill>
                            <a:srgbClr val="635F7C"/>
                          </a:solidFill>
                          <a:effectLst/>
                          <a:latin typeface="+mn-lt"/>
                        </a:rPr>
                        <a:t>год</a:t>
                      </a:r>
                      <a:endParaRPr lang="ru-RU" sz="1400" b="0" i="0" u="none" strike="noStrike" dirty="0">
                        <a:solidFill>
                          <a:srgbClr val="635F7C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solidFill>
                            <a:srgbClr val="635F7C"/>
                          </a:solidFill>
                          <a:effectLst/>
                          <a:latin typeface="+mn-lt"/>
                        </a:rPr>
                        <a:t>2023 </a:t>
                      </a:r>
                      <a:r>
                        <a:rPr lang="ru-RU" sz="1400" u="none" strike="noStrike" dirty="0">
                          <a:solidFill>
                            <a:srgbClr val="635F7C"/>
                          </a:solidFill>
                          <a:effectLst/>
                          <a:latin typeface="+mn-lt"/>
                        </a:rPr>
                        <a:t>год</a:t>
                      </a:r>
                      <a:endParaRPr lang="ru-RU" sz="1400" b="0" i="0" u="none" strike="noStrike" dirty="0">
                        <a:solidFill>
                          <a:srgbClr val="635F7C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solidFill>
                            <a:srgbClr val="635F7C"/>
                          </a:solidFill>
                          <a:effectLst/>
                          <a:latin typeface="+mn-lt"/>
                        </a:rPr>
                        <a:t>2024 </a:t>
                      </a:r>
                      <a:r>
                        <a:rPr lang="ru-RU" sz="1400" u="none" strike="noStrike" dirty="0">
                          <a:solidFill>
                            <a:srgbClr val="635F7C"/>
                          </a:solidFill>
                          <a:effectLst/>
                          <a:latin typeface="+mn-lt"/>
                        </a:rPr>
                        <a:t>год</a:t>
                      </a:r>
                      <a:endParaRPr lang="ru-RU" sz="1400" b="0" i="0" u="none" strike="noStrike" dirty="0">
                        <a:solidFill>
                          <a:srgbClr val="635F7C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04131"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solidFill>
                            <a:srgbClr val="635F7C"/>
                          </a:solidFill>
                          <a:effectLst/>
                          <a:latin typeface="+mn-lt"/>
                        </a:rPr>
                        <a:t>Создание условий для легкого старта и комфортного ведения бизнеса</a:t>
                      </a:r>
                      <a:endParaRPr lang="ru-RU" sz="1200" b="0" i="0" u="none" strike="noStrike" dirty="0">
                        <a:solidFill>
                          <a:srgbClr val="635F7C"/>
                        </a:solidFill>
                        <a:effectLst/>
                        <a:latin typeface="+mn-lt"/>
                      </a:endParaRPr>
                    </a:p>
                  </a:txBody>
                  <a:tcPr marL="5237" marR="5237" marT="5237" marB="0" anchor="ctr"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solidFill>
                            <a:srgbClr val="635F7C"/>
                          </a:solidFill>
                          <a:effectLst/>
                          <a:latin typeface="+mn-lt"/>
                        </a:rPr>
                        <a:t>300,0 </a:t>
                      </a:r>
                      <a:endParaRPr lang="ru-RU" sz="1400" b="0" i="0" u="none" strike="noStrike" dirty="0">
                        <a:solidFill>
                          <a:srgbClr val="635F7C"/>
                        </a:solidFill>
                        <a:effectLst/>
                        <a:latin typeface="+mn-lt"/>
                      </a:endParaRPr>
                    </a:p>
                  </a:txBody>
                  <a:tcPr marL="5237" marR="5237" marT="5237" marB="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solidFill>
                            <a:srgbClr val="635F7C"/>
                          </a:solidFill>
                          <a:effectLst/>
                          <a:latin typeface="+mn-lt"/>
                        </a:rPr>
                        <a:t>304,7 </a:t>
                      </a:r>
                      <a:endParaRPr lang="ru-RU" sz="1400" b="0" i="0" u="none" strike="noStrike" dirty="0">
                        <a:solidFill>
                          <a:srgbClr val="635F7C"/>
                        </a:solidFill>
                        <a:effectLst/>
                        <a:latin typeface="+mn-lt"/>
                      </a:endParaRPr>
                    </a:p>
                  </a:txBody>
                  <a:tcPr marL="5237" marR="5237" marT="5237" marB="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400" b="0" i="0" u="none" strike="noStrike" dirty="0">
                        <a:solidFill>
                          <a:srgbClr val="635F7C"/>
                        </a:solidFill>
                        <a:effectLst/>
                        <a:latin typeface="+mn-lt"/>
                      </a:endParaRPr>
                    </a:p>
                  </a:txBody>
                  <a:tcPr marL="5237" marR="5237" marT="5237" marB="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400" b="0" i="0" u="none" strike="noStrike" dirty="0">
                        <a:solidFill>
                          <a:srgbClr val="635F7C"/>
                        </a:solidFill>
                        <a:effectLst/>
                        <a:latin typeface="+mn-lt"/>
                      </a:endParaRPr>
                    </a:p>
                  </a:txBody>
                  <a:tcPr marL="5237" marR="5237" marT="5237" marB="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04131"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 smtClean="0">
                          <a:solidFill>
                            <a:srgbClr val="635F7C"/>
                          </a:solidFill>
                          <a:effectLst/>
                          <a:latin typeface="+mn-lt"/>
                        </a:rPr>
                        <a:t>Акселерация </a:t>
                      </a:r>
                      <a:r>
                        <a:rPr lang="ru-RU" sz="1200" u="none" strike="noStrike" dirty="0">
                          <a:solidFill>
                            <a:srgbClr val="635F7C"/>
                          </a:solidFill>
                          <a:effectLst/>
                          <a:latin typeface="+mn-lt"/>
                        </a:rPr>
                        <a:t>субъектов малого и среднего </a:t>
                      </a:r>
                      <a:r>
                        <a:rPr lang="ru-RU" sz="1200" u="none" strike="noStrike" dirty="0" smtClean="0">
                          <a:solidFill>
                            <a:srgbClr val="635F7C"/>
                          </a:solidFill>
                          <a:effectLst/>
                          <a:latin typeface="+mn-lt"/>
                        </a:rPr>
                        <a:t>предпринимательства</a:t>
                      </a:r>
                      <a:endParaRPr lang="ru-RU" sz="1200" b="0" i="0" u="none" strike="noStrike" dirty="0">
                        <a:solidFill>
                          <a:srgbClr val="635F7C"/>
                        </a:solidFill>
                        <a:effectLst/>
                        <a:latin typeface="+mn-lt"/>
                      </a:endParaRPr>
                    </a:p>
                  </a:txBody>
                  <a:tcPr marL="5237" marR="5237" marT="5237" marB="0" anchor="ctr"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solidFill>
                            <a:srgbClr val="635F7C"/>
                          </a:solidFill>
                          <a:effectLst/>
                          <a:latin typeface="+mn-lt"/>
                        </a:rPr>
                        <a:t>2 556,3 </a:t>
                      </a:r>
                      <a:endParaRPr lang="ru-RU" sz="1400" b="0" i="0" u="none" strike="noStrike">
                        <a:solidFill>
                          <a:srgbClr val="635F7C"/>
                        </a:solidFill>
                        <a:effectLst/>
                        <a:latin typeface="+mn-lt"/>
                      </a:endParaRPr>
                    </a:p>
                  </a:txBody>
                  <a:tcPr marL="5237" marR="5237" marT="5237" marB="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solidFill>
                            <a:srgbClr val="635F7C"/>
                          </a:solidFill>
                          <a:effectLst/>
                          <a:latin typeface="+mn-lt"/>
                        </a:rPr>
                        <a:t>2 665,9 </a:t>
                      </a:r>
                      <a:endParaRPr lang="ru-RU" sz="1400" b="0" i="0" u="none" strike="noStrike">
                        <a:solidFill>
                          <a:srgbClr val="635F7C"/>
                        </a:solidFill>
                        <a:effectLst/>
                        <a:latin typeface="+mn-lt"/>
                      </a:endParaRPr>
                    </a:p>
                  </a:txBody>
                  <a:tcPr marL="5237" marR="5237" marT="5237" marB="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solidFill>
                            <a:srgbClr val="635F7C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ru-RU" sz="1400" b="0" i="0" u="none" strike="noStrike" dirty="0">
                        <a:solidFill>
                          <a:srgbClr val="635F7C"/>
                        </a:solidFill>
                        <a:effectLst/>
                        <a:latin typeface="+mn-lt"/>
                      </a:endParaRPr>
                    </a:p>
                  </a:txBody>
                  <a:tcPr marL="5237" marR="5237" marT="5237" marB="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solidFill>
                            <a:srgbClr val="635F7C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ru-RU" sz="1400" b="0" i="0" u="none" strike="noStrike" dirty="0">
                        <a:solidFill>
                          <a:srgbClr val="635F7C"/>
                        </a:solidFill>
                        <a:effectLst/>
                        <a:latin typeface="+mn-lt"/>
                      </a:endParaRPr>
                    </a:p>
                  </a:txBody>
                  <a:tcPr marL="5237" marR="5237" marT="5237" marB="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659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635F7C"/>
                          </a:solidFill>
                          <a:effectLst/>
                          <a:latin typeface="+mn-lt"/>
                        </a:rPr>
                        <a:t>Всего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635F7C"/>
                          </a:solidFill>
                          <a:effectLst/>
                          <a:latin typeface="+mn-lt"/>
                        </a:rPr>
                        <a:t>2 856,3</a:t>
                      </a:r>
                      <a:endParaRPr lang="ru-RU" sz="1400" b="1" i="0" u="none" strike="noStrike" dirty="0">
                        <a:solidFill>
                          <a:srgbClr val="635F7C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635F7C"/>
                          </a:solidFill>
                          <a:effectLst/>
                          <a:latin typeface="+mn-lt"/>
                        </a:rPr>
                        <a:t>2 970,6</a:t>
                      </a:r>
                      <a:endParaRPr lang="ru-RU" sz="1400" b="1" i="0" u="none" strike="noStrike" dirty="0">
                        <a:solidFill>
                          <a:srgbClr val="635F7C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635F7C"/>
                          </a:solidFill>
                          <a:effectLst/>
                          <a:latin typeface="+mn-lt"/>
                        </a:rPr>
                        <a:t>0,0</a:t>
                      </a:r>
                      <a:endParaRPr lang="ru-RU" sz="1400" b="1" i="0" u="none" strike="noStrike" dirty="0">
                        <a:solidFill>
                          <a:srgbClr val="635F7C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635F7C"/>
                          </a:solidFill>
                          <a:effectLst/>
                          <a:latin typeface="+mn-lt"/>
                        </a:rPr>
                        <a:t>0,0</a:t>
                      </a:r>
                      <a:endParaRPr lang="ru-RU" sz="1400" b="1" i="0" u="none" strike="noStrike" dirty="0">
                        <a:solidFill>
                          <a:srgbClr val="635F7C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pic>
        <p:nvPicPr>
          <p:cNvPr id="2050" name="Picture 2" descr="Нацпроект «МСП и поддержка индивидуальной предпринимательской инициативы».  Для предпринимателей области – бизнес-миссии, консультации, поддержка —  Газета «Калужская неделя»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0888"/>
            <a:ext cx="4788023" cy="151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Нижний колонтитул 2">
            <a:extLst>
              <a:ext uri="{FF2B5EF4-FFF2-40B4-BE49-F238E27FC236}">
                <a16:creationId xmlns="" xmlns:a16="http://schemas.microsoft.com/office/drawing/2014/main" id="{60ACA094-6BB0-4A70-A58B-8C753FE1E7F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867400" y="174116"/>
            <a:ext cx="2212182" cy="300831"/>
          </a:xfrm>
        </p:spPr>
        <p:txBody>
          <a:bodyPr/>
          <a:lstStyle/>
          <a:p>
            <a:r>
              <a:rPr lang="ru-RU" dirty="0"/>
              <a:t>Бюджет для граждан</a:t>
            </a:r>
          </a:p>
        </p:txBody>
      </p:sp>
    </p:spTree>
    <p:extLst>
      <p:ext uri="{BB962C8B-B14F-4D97-AF65-F5344CB8AC3E}">
        <p14:creationId xmlns:p14="http://schemas.microsoft.com/office/powerpoint/2010/main" val="3380977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rtl="0"/>
            <a:fld id="{49598980-D22C-4904-9F8F-3DB09B2ECD84}" type="slidenum">
              <a:rPr lang="ru-RU" noProof="0" smtClean="0"/>
              <a:pPr rtl="0"/>
              <a:t>29</a:t>
            </a:fld>
            <a:endParaRPr lang="ru-RU" noProof="0"/>
          </a:p>
        </p:txBody>
      </p:sp>
      <p:sp>
        <p:nvSpPr>
          <p:cNvPr id="8" name="Прямоугольник 1"/>
          <p:cNvSpPr txBox="1">
            <a:spLocks/>
          </p:cNvSpPr>
          <p:nvPr/>
        </p:nvSpPr>
        <p:spPr>
          <a:xfrm>
            <a:off x="252000" y="180000"/>
            <a:ext cx="5040080" cy="724739"/>
          </a:xfrm>
          <a:prstGeom prst="rect">
            <a:avLst/>
          </a:prstGeom>
        </p:spPr>
        <p:txBody>
          <a:bodyPr vert="horz" lIns="0" rIns="0" rtlCol="0" anchor="t">
            <a:noAutofit/>
          </a:bodyPr>
          <a:lstStyle>
            <a:lvl1pPr marL="182880" algn="l" rtl="0" eaLnBrk="1" latinLnBrk="0" hangingPunct="1">
              <a:spcBef>
                <a:spcPct val="0"/>
              </a:spcBef>
              <a:buNone/>
              <a:defRPr sz="4000" b="1" kern="1200">
                <a:ln w="6350">
                  <a:noFill/>
                </a:ln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0"/>
            <a:r>
              <a:rPr lang="ru-RU" sz="2000" dirty="0" smtClean="0"/>
              <a:t>РЕАЛИЗАЦИЯ НАЦИОНАЛЬНЫХ ПРОЕКТОВ В ГОРОДЕ ПЫТЬ-ЯХЕ В 2022-2024 ГОДАХ</a:t>
            </a:r>
            <a:endParaRPr lang="ru-RU" sz="20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36053" y="2659375"/>
            <a:ext cx="49039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1600" dirty="0" smtClean="0">
                <a:solidFill>
                  <a:srgbClr val="635F7C"/>
                </a:solidFill>
                <a:latin typeface="+mn-lt"/>
              </a:rPr>
              <a:t>Расходы бюджета города в 2021–2024 гг. на реализацию национального проекта, тыс. рублей</a:t>
            </a:r>
            <a:endParaRPr lang="ru-RU" sz="1600" dirty="0">
              <a:solidFill>
                <a:srgbClr val="635F7C"/>
              </a:solidFill>
              <a:latin typeface="+mn-lt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039998" y="2333685"/>
            <a:ext cx="3852481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ru-RU" sz="1600" dirty="0">
                <a:solidFill>
                  <a:srgbClr val="635F7C"/>
                </a:solidFill>
              </a:rPr>
              <a:t>Реализация мероприятий </a:t>
            </a:r>
            <a:r>
              <a:rPr lang="ru-RU" sz="1600" dirty="0" smtClean="0">
                <a:solidFill>
                  <a:srgbClr val="635F7C"/>
                </a:solidFill>
              </a:rPr>
              <a:t>направлены </a:t>
            </a:r>
            <a:r>
              <a:rPr lang="ru-RU" sz="1600" dirty="0">
                <a:solidFill>
                  <a:srgbClr val="635F7C"/>
                </a:solidFill>
              </a:rPr>
              <a:t>на </a:t>
            </a:r>
            <a:r>
              <a:rPr lang="ru-RU" sz="1600" dirty="0" smtClean="0">
                <a:solidFill>
                  <a:srgbClr val="635F7C"/>
                </a:solidFill>
              </a:rPr>
              <a:t>реализацию </a:t>
            </a:r>
            <a:r>
              <a:rPr lang="ru-RU" sz="1600" dirty="0">
                <a:solidFill>
                  <a:srgbClr val="635F7C"/>
                </a:solidFill>
              </a:rPr>
              <a:t>Всероссийского физкультурно-спортивного комплекса "Готов к труду и </a:t>
            </a:r>
            <a:r>
              <a:rPr lang="ru-RU" sz="1600" dirty="0" smtClean="0">
                <a:solidFill>
                  <a:srgbClr val="635F7C"/>
                </a:solidFill>
              </a:rPr>
              <a:t>обороне, на </a:t>
            </a:r>
            <a:r>
              <a:rPr lang="ru-RU" sz="1600" dirty="0">
                <a:solidFill>
                  <a:srgbClr val="635F7C"/>
                </a:solidFill>
              </a:rPr>
              <a:t>участие в окружных, региональных, всероссийских и международных мероприятиях по видам спорта, которые являются частью тренировочного процесса, а также отборочными для формирования сборных команд, с последующим участием в межрегиональных и всероссийских соревнованиях, и проведение крупных всероссийских спортивных мероприятий</a:t>
            </a: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>
            <p:extLst/>
          </p:nvPr>
        </p:nvGraphicFramePr>
        <p:xfrm>
          <a:off x="244053" y="3357001"/>
          <a:ext cx="4687947" cy="306705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159947"/>
                <a:gridCol w="882000"/>
                <a:gridCol w="882000"/>
                <a:gridCol w="882000"/>
                <a:gridCol w="882000"/>
              </a:tblGrid>
              <a:tr h="9000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635F7C"/>
                          </a:solidFill>
                          <a:effectLst/>
                          <a:latin typeface="+mn-lt"/>
                        </a:rPr>
                        <a:t>Наименование проекта, входящего в национальный проект</a:t>
                      </a:r>
                      <a:endParaRPr lang="ru-RU" sz="1400" b="0" i="0" u="none" strike="noStrike" dirty="0">
                        <a:solidFill>
                          <a:srgbClr val="635F7C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solidFill>
                            <a:srgbClr val="635F7C"/>
                          </a:solidFill>
                          <a:effectLst/>
                          <a:latin typeface="+mn-lt"/>
                        </a:rPr>
                        <a:t>2021 </a:t>
                      </a:r>
                      <a:r>
                        <a:rPr lang="ru-RU" sz="1400" u="none" strike="noStrike" dirty="0">
                          <a:solidFill>
                            <a:srgbClr val="635F7C"/>
                          </a:solidFill>
                          <a:effectLst/>
                          <a:latin typeface="+mn-lt"/>
                        </a:rPr>
                        <a:t>год</a:t>
                      </a:r>
                      <a:endParaRPr lang="ru-RU" sz="1400" b="0" i="0" u="none" strike="noStrike" dirty="0">
                        <a:solidFill>
                          <a:srgbClr val="635F7C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solidFill>
                            <a:srgbClr val="635F7C"/>
                          </a:solidFill>
                          <a:effectLst/>
                          <a:latin typeface="+mn-lt"/>
                        </a:rPr>
                        <a:t>2022 </a:t>
                      </a:r>
                      <a:r>
                        <a:rPr lang="ru-RU" sz="1400" u="none" strike="noStrike" dirty="0">
                          <a:solidFill>
                            <a:srgbClr val="635F7C"/>
                          </a:solidFill>
                          <a:effectLst/>
                          <a:latin typeface="+mn-lt"/>
                        </a:rPr>
                        <a:t>год</a:t>
                      </a:r>
                      <a:endParaRPr lang="ru-RU" sz="1400" b="0" i="0" u="none" strike="noStrike" dirty="0">
                        <a:solidFill>
                          <a:srgbClr val="635F7C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solidFill>
                            <a:srgbClr val="635F7C"/>
                          </a:solidFill>
                          <a:effectLst/>
                          <a:latin typeface="+mn-lt"/>
                        </a:rPr>
                        <a:t>2023 </a:t>
                      </a:r>
                      <a:r>
                        <a:rPr lang="ru-RU" sz="1400" u="none" strike="noStrike" dirty="0">
                          <a:solidFill>
                            <a:srgbClr val="635F7C"/>
                          </a:solidFill>
                          <a:effectLst/>
                          <a:latin typeface="+mn-lt"/>
                        </a:rPr>
                        <a:t>год</a:t>
                      </a:r>
                      <a:endParaRPr lang="ru-RU" sz="1400" b="0" i="0" u="none" strike="noStrike" dirty="0">
                        <a:solidFill>
                          <a:srgbClr val="635F7C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solidFill>
                            <a:srgbClr val="635F7C"/>
                          </a:solidFill>
                          <a:effectLst/>
                          <a:latin typeface="+mn-lt"/>
                        </a:rPr>
                        <a:t>2024 </a:t>
                      </a:r>
                      <a:r>
                        <a:rPr lang="ru-RU" sz="1400" u="none" strike="noStrike" dirty="0">
                          <a:solidFill>
                            <a:srgbClr val="635F7C"/>
                          </a:solidFill>
                          <a:effectLst/>
                          <a:latin typeface="+mn-lt"/>
                        </a:rPr>
                        <a:t>год</a:t>
                      </a:r>
                      <a:endParaRPr lang="ru-RU" sz="1400" b="0" i="0" u="none" strike="noStrike" dirty="0">
                        <a:solidFill>
                          <a:srgbClr val="635F7C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726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635F7C"/>
                          </a:solidFill>
                          <a:effectLst/>
                          <a:latin typeface="+mn-lt"/>
                        </a:rPr>
                        <a:t>Создание для </a:t>
                      </a:r>
                      <a:r>
                        <a:rPr lang="ru-RU" sz="1400" b="0" i="0" u="none" strike="noStrike" dirty="0" smtClean="0">
                          <a:solidFill>
                            <a:srgbClr val="635F7C"/>
                          </a:solidFill>
                          <a:effectLst/>
                          <a:latin typeface="+mn-lt"/>
                        </a:rPr>
                        <a:t>населения </a:t>
                      </a:r>
                      <a:r>
                        <a:rPr lang="ru-RU" sz="1400" b="0" i="0" u="none" strike="noStrike" dirty="0">
                          <a:solidFill>
                            <a:srgbClr val="635F7C"/>
                          </a:solidFill>
                          <a:effectLst/>
                          <a:latin typeface="+mn-lt"/>
                        </a:rPr>
                        <a:t>условий для занятий физической культурой и спортом, массовым спортом, 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635F7C"/>
                          </a:solidFill>
                          <a:effectLst/>
                          <a:latin typeface="+mn-lt"/>
                        </a:rPr>
                        <a:t>548,2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635F7C"/>
                          </a:solidFill>
                          <a:effectLst/>
                          <a:latin typeface="+mn-lt"/>
                        </a:rPr>
                        <a:t>762,0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635F7C"/>
                          </a:solidFill>
                          <a:effectLst/>
                          <a:latin typeface="+mn-lt"/>
                        </a:rPr>
                        <a:t>762,0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635F7C"/>
                          </a:solidFill>
                          <a:effectLst/>
                          <a:latin typeface="+mn-lt"/>
                        </a:rPr>
                        <a:t>827,2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3074" name="Picture 2" descr="МАОУ СОШ № 67 | Национальные проекты | Национальный проект &amp;quot;Демография&amp;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001" y="1304288"/>
            <a:ext cx="4320000" cy="1195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Нижний колонтитул 2">
            <a:extLst>
              <a:ext uri="{FF2B5EF4-FFF2-40B4-BE49-F238E27FC236}">
                <a16:creationId xmlns="" xmlns:a16="http://schemas.microsoft.com/office/drawing/2014/main" id="{60ACA094-6BB0-4A70-A58B-8C753FE1E7F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867400" y="174116"/>
            <a:ext cx="2212182" cy="300831"/>
          </a:xfrm>
        </p:spPr>
        <p:txBody>
          <a:bodyPr/>
          <a:lstStyle/>
          <a:p>
            <a:r>
              <a:rPr lang="ru-RU" dirty="0"/>
              <a:t>Бюджет для граждан</a:t>
            </a:r>
          </a:p>
        </p:txBody>
      </p:sp>
    </p:spTree>
    <p:extLst>
      <p:ext uri="{BB962C8B-B14F-4D97-AF65-F5344CB8AC3E}">
        <p14:creationId xmlns:p14="http://schemas.microsoft.com/office/powerpoint/2010/main" val="387560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Grp="1"/>
          </p:cNvSpPr>
          <p:nvPr>
            <p:ph type="title"/>
          </p:nvPr>
        </p:nvSpPr>
        <p:spPr>
          <a:xfrm>
            <a:off x="251520" y="180000"/>
            <a:ext cx="4753347" cy="1546493"/>
          </a:xfrm>
        </p:spPr>
        <p:txBody>
          <a:bodyPr rtlCol="0" anchor="t"/>
          <a:lstStyle/>
          <a:p>
            <a:pPr marL="0" rtl="0">
              <a:lnSpc>
                <a:spcPct val="90000"/>
              </a:lnSpc>
            </a:pPr>
            <a:r>
              <a:rPr lang="ru-RU" sz="2400" noProof="1" smtClean="0"/>
              <a:t>2. ОСНОВНЫЕ ПОКАЗАТЕЛИ ПРОГНОЗА СОЦИАЛЬНО ЭКОНОМИЧЕСКОГО РАЗВИТИЯ ГОРОДА ПЫТЬ-ЯХА НА 2022-2024 ГОДЫ</a:t>
            </a:r>
            <a:endParaRPr lang="ru-RU" sz="2400" noProof="1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4A35A90A-63FF-4A96-ADFD-6291806F6A5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u-RU" smtClean="0"/>
              <a:t>Бюджет для граждан</a:t>
            </a:r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C343C7F2-AA54-4FC7-8709-7FA7371F31B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rtl="0"/>
            <a:fld id="{49598980-D22C-4904-9F8F-3DB09B2ECD84}" type="slidenum">
              <a:rPr lang="ru-RU" noProof="0" smtClean="0"/>
              <a:pPr rtl="0"/>
              <a:t>3</a:t>
            </a:fld>
            <a:endParaRPr lang="ru-RU" noProof="0"/>
          </a:p>
        </p:txBody>
      </p:sp>
      <p:graphicFrame>
        <p:nvGraphicFramePr>
          <p:cNvPr id="22" name="Диаграмма 21"/>
          <p:cNvGraphicFramePr/>
          <p:nvPr>
            <p:extLst>
              <p:ext uri="{D42A27DB-BD31-4B8C-83A1-F6EECF244321}">
                <p14:modId xmlns:p14="http://schemas.microsoft.com/office/powerpoint/2010/main" val="4014054033"/>
              </p:ext>
            </p:extLst>
          </p:nvPr>
        </p:nvGraphicFramePr>
        <p:xfrm>
          <a:off x="287524" y="1903965"/>
          <a:ext cx="2808000" cy="216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3" name="Прямоугольник 22"/>
          <p:cNvSpPr/>
          <p:nvPr/>
        </p:nvSpPr>
        <p:spPr>
          <a:xfrm>
            <a:off x="6933010" y="1132951"/>
            <a:ext cx="2210990" cy="338554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>
              <a:buNone/>
            </a:pPr>
            <a:r>
              <a:rPr lang="ru-RU" sz="1600" dirty="0"/>
              <a:t>БАЗОВЫЙ ВАРИАНТ</a:t>
            </a:r>
          </a:p>
        </p:txBody>
      </p:sp>
      <p:graphicFrame>
        <p:nvGraphicFramePr>
          <p:cNvPr id="29" name="Диаграмма 28"/>
          <p:cNvGraphicFramePr/>
          <p:nvPr>
            <p:extLst>
              <p:ext uri="{D42A27DB-BD31-4B8C-83A1-F6EECF244321}">
                <p14:modId xmlns:p14="http://schemas.microsoft.com/office/powerpoint/2010/main" val="2632551051"/>
              </p:ext>
            </p:extLst>
          </p:nvPr>
        </p:nvGraphicFramePr>
        <p:xfrm>
          <a:off x="3167844" y="1903964"/>
          <a:ext cx="2808000" cy="216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30" name="Диаграмма 29"/>
          <p:cNvGraphicFramePr/>
          <p:nvPr>
            <p:extLst>
              <p:ext uri="{D42A27DB-BD31-4B8C-83A1-F6EECF244321}">
                <p14:modId xmlns:p14="http://schemas.microsoft.com/office/powerpoint/2010/main" val="627454078"/>
              </p:ext>
            </p:extLst>
          </p:nvPr>
        </p:nvGraphicFramePr>
        <p:xfrm>
          <a:off x="6048324" y="1903963"/>
          <a:ext cx="2808000" cy="216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33" name="Диаграмма 32"/>
          <p:cNvGraphicFramePr/>
          <p:nvPr>
            <p:extLst>
              <p:ext uri="{D42A27DB-BD31-4B8C-83A1-F6EECF244321}">
                <p14:modId xmlns:p14="http://schemas.microsoft.com/office/powerpoint/2010/main" val="723961175"/>
              </p:ext>
            </p:extLst>
          </p:nvPr>
        </p:nvGraphicFramePr>
        <p:xfrm>
          <a:off x="287524" y="4365104"/>
          <a:ext cx="2807992" cy="216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34" name="Диаграмма 33"/>
          <p:cNvGraphicFramePr/>
          <p:nvPr>
            <p:extLst>
              <p:ext uri="{D42A27DB-BD31-4B8C-83A1-F6EECF244321}">
                <p14:modId xmlns:p14="http://schemas.microsoft.com/office/powerpoint/2010/main" val="2632330833"/>
              </p:ext>
            </p:extLst>
          </p:nvPr>
        </p:nvGraphicFramePr>
        <p:xfrm>
          <a:off x="3168004" y="4369620"/>
          <a:ext cx="2807992" cy="216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35" name="Диаграмма 34"/>
          <p:cNvGraphicFramePr/>
          <p:nvPr>
            <p:extLst>
              <p:ext uri="{D42A27DB-BD31-4B8C-83A1-F6EECF244321}">
                <p14:modId xmlns:p14="http://schemas.microsoft.com/office/powerpoint/2010/main" val="2970872875"/>
              </p:ext>
            </p:extLst>
          </p:nvPr>
        </p:nvGraphicFramePr>
        <p:xfrm>
          <a:off x="6048324" y="4365104"/>
          <a:ext cx="2807992" cy="216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extLst>
      <p:ext uri="{BB962C8B-B14F-4D97-AF65-F5344CB8AC3E}">
        <p14:creationId xmlns:p14="http://schemas.microsoft.com/office/powerpoint/2010/main" val="3212829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rtl="0"/>
            <a:fld id="{49598980-D22C-4904-9F8F-3DB09B2ECD84}" type="slidenum">
              <a:rPr lang="ru-RU" noProof="0" smtClean="0"/>
              <a:pPr rtl="0"/>
              <a:t>30</a:t>
            </a:fld>
            <a:endParaRPr lang="ru-RU" noProof="0"/>
          </a:p>
        </p:txBody>
      </p:sp>
      <p:sp>
        <p:nvSpPr>
          <p:cNvPr id="8" name="Прямоугольник 1"/>
          <p:cNvSpPr txBox="1">
            <a:spLocks/>
          </p:cNvSpPr>
          <p:nvPr/>
        </p:nvSpPr>
        <p:spPr>
          <a:xfrm>
            <a:off x="252000" y="180000"/>
            <a:ext cx="5040080" cy="724739"/>
          </a:xfrm>
          <a:prstGeom prst="rect">
            <a:avLst/>
          </a:prstGeom>
        </p:spPr>
        <p:txBody>
          <a:bodyPr vert="horz" lIns="0" rIns="0" rtlCol="0" anchor="t">
            <a:noAutofit/>
          </a:bodyPr>
          <a:lstStyle>
            <a:lvl1pPr marL="182880" algn="l" rtl="0" eaLnBrk="1" latinLnBrk="0" hangingPunct="1">
              <a:spcBef>
                <a:spcPct val="0"/>
              </a:spcBef>
              <a:buNone/>
              <a:defRPr sz="4000" b="1" kern="1200">
                <a:ln w="6350">
                  <a:noFill/>
                </a:ln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0"/>
            <a:r>
              <a:rPr lang="ru-RU" sz="2000" dirty="0" smtClean="0"/>
              <a:t>ИСПОЛНЕНИЕ ПУБЛИЧНЫХ НОРМАТИВНЫХ ОБЯЗАТЕЛЬСТВ ГОРОДА ПЫТЬ-ЯХА</a:t>
            </a:r>
            <a:endParaRPr lang="ru-RU" sz="2000" dirty="0"/>
          </a:p>
        </p:txBody>
      </p:sp>
      <p:sp>
        <p:nvSpPr>
          <p:cNvPr id="37" name="TextBox 36"/>
          <p:cNvSpPr txBox="1"/>
          <p:nvPr/>
        </p:nvSpPr>
        <p:spPr>
          <a:xfrm>
            <a:off x="4644008" y="1078787"/>
            <a:ext cx="14057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635F7C"/>
                </a:solidFill>
              </a:rPr>
              <a:t>2021</a:t>
            </a:r>
            <a:endParaRPr lang="ru-RU" sz="2400" b="1" dirty="0">
              <a:solidFill>
                <a:srgbClr val="635F7C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7236296" y="1046374"/>
            <a:ext cx="14057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635F7C"/>
                </a:solidFill>
              </a:rPr>
              <a:t>2023</a:t>
            </a:r>
            <a:endParaRPr lang="ru-RU" sz="2400" b="1" dirty="0">
              <a:solidFill>
                <a:srgbClr val="635F7C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940152" y="1062714"/>
            <a:ext cx="14057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635F7C"/>
                </a:solidFill>
              </a:rPr>
              <a:t>2022</a:t>
            </a:r>
            <a:endParaRPr lang="ru-RU" sz="2400" b="1" dirty="0">
              <a:solidFill>
                <a:srgbClr val="635F7C"/>
              </a:solidFill>
            </a:endParaRP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125864684"/>
              </p:ext>
            </p:extLst>
          </p:nvPr>
        </p:nvGraphicFramePr>
        <p:xfrm>
          <a:off x="328584" y="1582785"/>
          <a:ext cx="8635903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0" name="TextBox 39"/>
          <p:cNvSpPr txBox="1"/>
          <p:nvPr/>
        </p:nvSpPr>
        <p:spPr>
          <a:xfrm>
            <a:off x="7738250" y="1340768"/>
            <a:ext cx="14057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rgbClr val="635F7C"/>
                </a:solidFill>
              </a:rPr>
              <a:t>тыс. рублей</a:t>
            </a:r>
            <a:endParaRPr lang="ru-RU" sz="1200" dirty="0">
              <a:solidFill>
                <a:srgbClr val="635F7C"/>
              </a:solidFill>
            </a:endParaRPr>
          </a:p>
        </p:txBody>
      </p:sp>
      <p:sp>
        <p:nvSpPr>
          <p:cNvPr id="42" name="Нижний колонтитул 2">
            <a:extLst>
              <a:ext uri="{FF2B5EF4-FFF2-40B4-BE49-F238E27FC236}">
                <a16:creationId xmlns="" xmlns:a16="http://schemas.microsoft.com/office/drawing/2014/main" id="{60ACA094-6BB0-4A70-A58B-8C753FE1E7F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867400" y="174116"/>
            <a:ext cx="2212182" cy="300831"/>
          </a:xfrm>
        </p:spPr>
        <p:txBody>
          <a:bodyPr/>
          <a:lstStyle/>
          <a:p>
            <a:r>
              <a:rPr lang="ru-RU" dirty="0"/>
              <a:t>Бюджет для граждан</a:t>
            </a:r>
          </a:p>
        </p:txBody>
      </p:sp>
    </p:spTree>
    <p:extLst>
      <p:ext uri="{BB962C8B-B14F-4D97-AF65-F5344CB8AC3E}">
        <p14:creationId xmlns:p14="http://schemas.microsoft.com/office/powerpoint/2010/main" val="820344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rtl="0"/>
            <a:fld id="{49598980-D22C-4904-9F8F-3DB09B2ECD84}" type="slidenum">
              <a:rPr lang="ru-RU" noProof="0" smtClean="0"/>
              <a:pPr rtl="0"/>
              <a:t>31</a:t>
            </a:fld>
            <a:endParaRPr lang="ru-RU" noProof="0"/>
          </a:p>
        </p:txBody>
      </p:sp>
      <p:sp>
        <p:nvSpPr>
          <p:cNvPr id="8" name="Прямоугольник 1"/>
          <p:cNvSpPr txBox="1">
            <a:spLocks/>
          </p:cNvSpPr>
          <p:nvPr/>
        </p:nvSpPr>
        <p:spPr>
          <a:xfrm>
            <a:off x="252000" y="180000"/>
            <a:ext cx="5040080" cy="724739"/>
          </a:xfrm>
          <a:prstGeom prst="rect">
            <a:avLst/>
          </a:prstGeom>
        </p:spPr>
        <p:txBody>
          <a:bodyPr vert="horz" lIns="0" rIns="0" rtlCol="0" anchor="t">
            <a:noAutofit/>
          </a:bodyPr>
          <a:lstStyle>
            <a:lvl1pPr marL="182880" algn="l" rtl="0" eaLnBrk="1" latinLnBrk="0" hangingPunct="1">
              <a:spcBef>
                <a:spcPct val="0"/>
              </a:spcBef>
              <a:buNone/>
              <a:defRPr sz="4000" b="1" kern="1200">
                <a:ln w="6350">
                  <a:noFill/>
                </a:ln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0"/>
            <a:r>
              <a:rPr lang="ru-RU" sz="2000" dirty="0" smtClean="0"/>
              <a:t>РАСХОДЫ БЮДЖЕТА ГОРОДА ПЫТЬ-ЯХА НА РЕАЛИЗАЦИЮ МУНИЦИПАЛЬНЫХ ПРОГРАММ И НЕПРОГРАММНУЮ ДЕЯТЕЛЬНОСТЬ НА 2022–2024 ГОДЫ</a:t>
            </a:r>
            <a:endParaRPr lang="ru-RU" sz="2000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387782"/>
              </p:ext>
            </p:extLst>
          </p:nvPr>
        </p:nvGraphicFramePr>
        <p:xfrm>
          <a:off x="251520" y="1876792"/>
          <a:ext cx="8640959" cy="256032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4059523"/>
                <a:gridCol w="1180355"/>
                <a:gridCol w="1144063"/>
                <a:gridCol w="1144063"/>
                <a:gridCol w="1112955"/>
              </a:tblGrid>
              <a:tr h="273293"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635F7C"/>
                          </a:solidFill>
                          <a:effectLst/>
                        </a:rPr>
                        <a:t>Показатели</a:t>
                      </a:r>
                      <a:endParaRPr lang="ru-RU" sz="2000" dirty="0">
                        <a:solidFill>
                          <a:srgbClr val="635F7C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635F7C"/>
                          </a:solidFill>
                          <a:effectLst/>
                        </a:rPr>
                        <a:t>2020 год (Решение № 410)</a:t>
                      </a:r>
                      <a:endParaRPr lang="ru-RU" sz="2000">
                        <a:solidFill>
                          <a:srgbClr val="635F7C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635F7C"/>
                          </a:solidFill>
                          <a:effectLst/>
                        </a:rPr>
                        <a:t>Проект</a:t>
                      </a:r>
                      <a:endParaRPr lang="ru-RU" sz="2000">
                        <a:solidFill>
                          <a:srgbClr val="635F7C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0277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635F7C"/>
                          </a:solidFill>
                          <a:effectLst/>
                        </a:rPr>
                        <a:t>2022 год</a:t>
                      </a:r>
                      <a:endParaRPr lang="ru-RU" sz="2000">
                        <a:solidFill>
                          <a:srgbClr val="635F7C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635F7C"/>
                          </a:solidFill>
                          <a:effectLst/>
                        </a:rPr>
                        <a:t>2023 год</a:t>
                      </a:r>
                      <a:endParaRPr lang="ru-RU" sz="2000">
                        <a:solidFill>
                          <a:srgbClr val="635F7C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635F7C"/>
                          </a:solidFill>
                          <a:effectLst/>
                        </a:rPr>
                        <a:t>2024 год </a:t>
                      </a:r>
                      <a:endParaRPr lang="ru-RU" sz="2000">
                        <a:solidFill>
                          <a:srgbClr val="635F7C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9202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635F7C"/>
                          </a:solidFill>
                          <a:effectLst/>
                        </a:rPr>
                        <a:t>Расходы бюджета города - всего</a:t>
                      </a:r>
                      <a:endParaRPr lang="ru-RU" sz="2000" b="1" dirty="0">
                        <a:solidFill>
                          <a:srgbClr val="635F7C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635F7C"/>
                          </a:solidFill>
                          <a:effectLst/>
                        </a:rPr>
                        <a:t>4 812 965,9</a:t>
                      </a:r>
                      <a:endParaRPr lang="ru-RU" sz="2000" b="1" dirty="0">
                        <a:solidFill>
                          <a:srgbClr val="635F7C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635F7C"/>
                          </a:solidFill>
                          <a:effectLst/>
                        </a:rPr>
                        <a:t>3 480 460,0</a:t>
                      </a:r>
                      <a:endParaRPr lang="ru-RU" sz="2000" b="1" dirty="0">
                        <a:solidFill>
                          <a:srgbClr val="635F7C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635F7C"/>
                          </a:solidFill>
                          <a:effectLst/>
                        </a:rPr>
                        <a:t>3 455 372,6</a:t>
                      </a:r>
                      <a:endParaRPr lang="ru-RU" sz="2000" b="1">
                        <a:solidFill>
                          <a:srgbClr val="635F7C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635F7C"/>
                          </a:solidFill>
                          <a:effectLst/>
                        </a:rPr>
                        <a:t>3 470 696,0</a:t>
                      </a:r>
                      <a:endParaRPr lang="ru-RU" sz="2000" b="1" dirty="0">
                        <a:solidFill>
                          <a:srgbClr val="635F7C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9202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635F7C"/>
                          </a:solidFill>
                          <a:effectLst/>
                        </a:rPr>
                        <a:t>в том числе условно </a:t>
                      </a:r>
                      <a:r>
                        <a:rPr lang="ru-RU" sz="1400" dirty="0">
                          <a:solidFill>
                            <a:srgbClr val="635F7C"/>
                          </a:solidFill>
                          <a:effectLst/>
                        </a:rPr>
                        <a:t>утвержденные расходы</a:t>
                      </a:r>
                      <a:endParaRPr lang="ru-RU" sz="2000" dirty="0">
                        <a:solidFill>
                          <a:srgbClr val="635F7C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635F7C"/>
                          </a:solidFill>
                          <a:effectLst/>
                        </a:rPr>
                        <a:t> </a:t>
                      </a:r>
                      <a:endParaRPr lang="ru-RU" sz="2000">
                        <a:solidFill>
                          <a:srgbClr val="635F7C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635F7C"/>
                          </a:solidFill>
                          <a:effectLst/>
                        </a:rPr>
                        <a:t> </a:t>
                      </a:r>
                      <a:endParaRPr lang="ru-RU" sz="2000">
                        <a:solidFill>
                          <a:srgbClr val="635F7C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635F7C"/>
                          </a:solidFill>
                          <a:effectLst/>
                        </a:rPr>
                        <a:t>44 295,9</a:t>
                      </a:r>
                      <a:endParaRPr lang="ru-RU" sz="2000">
                        <a:solidFill>
                          <a:srgbClr val="635F7C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635F7C"/>
                          </a:solidFill>
                          <a:effectLst/>
                        </a:rPr>
                        <a:t>88 728,0</a:t>
                      </a:r>
                      <a:endParaRPr lang="ru-RU" sz="2000">
                        <a:solidFill>
                          <a:srgbClr val="635F7C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8404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635F7C"/>
                          </a:solidFill>
                          <a:effectLst/>
                        </a:rPr>
                        <a:t>Расходы бюджета города без учета условно утвержденных расходов</a:t>
                      </a:r>
                      <a:endParaRPr lang="ru-RU" sz="2000" b="1" dirty="0">
                        <a:solidFill>
                          <a:srgbClr val="635F7C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635F7C"/>
                          </a:solidFill>
                          <a:effectLst/>
                        </a:rPr>
                        <a:t>4 812 965,9</a:t>
                      </a:r>
                      <a:endParaRPr lang="ru-RU" sz="2000" b="1" dirty="0">
                        <a:solidFill>
                          <a:srgbClr val="635F7C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635F7C"/>
                          </a:solidFill>
                          <a:effectLst/>
                        </a:rPr>
                        <a:t>3 480 460,0</a:t>
                      </a:r>
                      <a:endParaRPr lang="ru-RU" sz="2000" b="1" dirty="0">
                        <a:solidFill>
                          <a:srgbClr val="635F7C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635F7C"/>
                          </a:solidFill>
                          <a:effectLst/>
                        </a:rPr>
                        <a:t>3 411 076,7</a:t>
                      </a:r>
                      <a:endParaRPr lang="ru-RU" sz="2000" b="1">
                        <a:solidFill>
                          <a:srgbClr val="635F7C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635F7C"/>
                          </a:solidFill>
                          <a:effectLst/>
                        </a:rPr>
                        <a:t>3 381 968,0</a:t>
                      </a:r>
                      <a:endParaRPr lang="ru-RU" sz="2000" b="1" dirty="0">
                        <a:solidFill>
                          <a:srgbClr val="635F7C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8404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635F7C"/>
                          </a:solidFill>
                          <a:effectLst/>
                        </a:rPr>
                        <a:t>Расходы на реализацию муниципальных программ</a:t>
                      </a:r>
                      <a:endParaRPr lang="ru-RU" sz="2000">
                        <a:solidFill>
                          <a:srgbClr val="635F7C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635F7C"/>
                          </a:solidFill>
                          <a:effectLst/>
                        </a:rPr>
                        <a:t>4 772 633,7</a:t>
                      </a:r>
                      <a:endParaRPr lang="ru-RU" sz="2000">
                        <a:solidFill>
                          <a:srgbClr val="635F7C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635F7C"/>
                          </a:solidFill>
                          <a:effectLst/>
                        </a:rPr>
                        <a:t>3 450 192,3</a:t>
                      </a:r>
                      <a:endParaRPr lang="ru-RU" sz="2000" dirty="0">
                        <a:solidFill>
                          <a:srgbClr val="635F7C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635F7C"/>
                          </a:solidFill>
                          <a:effectLst/>
                        </a:rPr>
                        <a:t>3 380 057,6</a:t>
                      </a:r>
                      <a:endParaRPr lang="ru-RU" sz="2000" dirty="0">
                        <a:solidFill>
                          <a:srgbClr val="635F7C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635F7C"/>
                          </a:solidFill>
                          <a:effectLst/>
                        </a:rPr>
                        <a:t>3 350 720,6</a:t>
                      </a:r>
                      <a:endParaRPr lang="ru-RU" sz="2000" dirty="0">
                        <a:solidFill>
                          <a:srgbClr val="635F7C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9202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635F7C"/>
                          </a:solidFill>
                          <a:effectLst/>
                        </a:rPr>
                        <a:t>- удельный вес в расходах, %</a:t>
                      </a:r>
                      <a:endParaRPr lang="ru-RU" sz="2000">
                        <a:solidFill>
                          <a:srgbClr val="635F7C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635F7C"/>
                          </a:solidFill>
                          <a:effectLst/>
                        </a:rPr>
                        <a:t>99,2</a:t>
                      </a:r>
                      <a:endParaRPr lang="ru-RU" sz="2000">
                        <a:solidFill>
                          <a:srgbClr val="635F7C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635F7C"/>
                          </a:solidFill>
                          <a:effectLst/>
                        </a:rPr>
                        <a:t>99,1</a:t>
                      </a:r>
                      <a:endParaRPr lang="ru-RU" sz="2000">
                        <a:solidFill>
                          <a:srgbClr val="635F7C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635F7C"/>
                          </a:solidFill>
                          <a:effectLst/>
                        </a:rPr>
                        <a:t>99,1</a:t>
                      </a:r>
                      <a:endParaRPr lang="ru-RU" sz="2000">
                        <a:solidFill>
                          <a:srgbClr val="635F7C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635F7C"/>
                          </a:solidFill>
                          <a:effectLst/>
                        </a:rPr>
                        <a:t>99,1</a:t>
                      </a:r>
                      <a:endParaRPr lang="ru-RU" sz="2000">
                        <a:solidFill>
                          <a:srgbClr val="635F7C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9202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635F7C"/>
                          </a:solidFill>
                          <a:effectLst/>
                        </a:rPr>
                        <a:t>Расходы на непрограммную деятельность</a:t>
                      </a:r>
                      <a:endParaRPr lang="ru-RU" sz="2000">
                        <a:solidFill>
                          <a:srgbClr val="635F7C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635F7C"/>
                          </a:solidFill>
                          <a:effectLst/>
                        </a:rPr>
                        <a:t>40 332,2</a:t>
                      </a:r>
                      <a:endParaRPr lang="ru-RU" sz="2000">
                        <a:solidFill>
                          <a:srgbClr val="635F7C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635F7C"/>
                          </a:solidFill>
                          <a:effectLst/>
                        </a:rPr>
                        <a:t>30 267,7</a:t>
                      </a:r>
                      <a:endParaRPr lang="ru-RU" sz="2000">
                        <a:solidFill>
                          <a:srgbClr val="635F7C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635F7C"/>
                          </a:solidFill>
                          <a:effectLst/>
                        </a:rPr>
                        <a:t>31 019,1</a:t>
                      </a:r>
                      <a:endParaRPr lang="ru-RU" sz="2000">
                        <a:solidFill>
                          <a:srgbClr val="635F7C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635F7C"/>
                          </a:solidFill>
                          <a:effectLst/>
                        </a:rPr>
                        <a:t>31 247,4</a:t>
                      </a:r>
                      <a:endParaRPr lang="ru-RU" sz="2000">
                        <a:solidFill>
                          <a:srgbClr val="635F7C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9202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635F7C"/>
                          </a:solidFill>
                          <a:effectLst/>
                        </a:rPr>
                        <a:t>- удельный вес в расходах, %</a:t>
                      </a:r>
                      <a:endParaRPr lang="ru-RU" sz="2000">
                        <a:solidFill>
                          <a:srgbClr val="635F7C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635F7C"/>
                          </a:solidFill>
                          <a:effectLst/>
                        </a:rPr>
                        <a:t>0,8</a:t>
                      </a:r>
                      <a:endParaRPr lang="ru-RU" sz="2000">
                        <a:solidFill>
                          <a:srgbClr val="635F7C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635F7C"/>
                          </a:solidFill>
                          <a:effectLst/>
                        </a:rPr>
                        <a:t>0,9</a:t>
                      </a:r>
                      <a:endParaRPr lang="ru-RU" sz="2000">
                        <a:solidFill>
                          <a:srgbClr val="635F7C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635F7C"/>
                          </a:solidFill>
                          <a:effectLst/>
                        </a:rPr>
                        <a:t>0,9</a:t>
                      </a:r>
                      <a:endParaRPr lang="ru-RU" sz="2000">
                        <a:solidFill>
                          <a:srgbClr val="635F7C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635F7C"/>
                          </a:solidFill>
                          <a:effectLst/>
                        </a:rPr>
                        <a:t>0,9</a:t>
                      </a:r>
                      <a:endParaRPr lang="ru-RU" sz="2000" dirty="0">
                        <a:solidFill>
                          <a:srgbClr val="635F7C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251520" y="4576479"/>
            <a:ext cx="4032448" cy="2092881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635F7C"/>
                </a:solidFill>
                <a:ea typeface="Times New Roman" panose="02020603050405020304" pitchFamily="18" charset="0"/>
              </a:rPr>
              <a:t>Муниципальная программа - </a:t>
            </a:r>
            <a:r>
              <a:rPr lang="ru-RU" sz="1600" dirty="0" smtClean="0">
                <a:solidFill>
                  <a:srgbClr val="635F7C"/>
                </a:solidFill>
                <a:ea typeface="Times New Roman" panose="02020603050405020304" pitchFamily="18" charset="0"/>
              </a:rPr>
              <a:t> </a:t>
            </a:r>
            <a:r>
              <a:rPr lang="ru-RU" sz="1400" dirty="0" smtClean="0">
                <a:solidFill>
                  <a:srgbClr val="635F7C"/>
                </a:solidFill>
                <a:ea typeface="Times New Roman" panose="02020603050405020304" pitchFamily="18" charset="0"/>
              </a:rPr>
              <a:t>это документ </a:t>
            </a:r>
            <a:r>
              <a:rPr lang="ru-RU" sz="1400" dirty="0">
                <a:solidFill>
                  <a:srgbClr val="635F7C"/>
                </a:solidFill>
                <a:ea typeface="Times New Roman" panose="02020603050405020304" pitchFamily="18" charset="0"/>
              </a:rPr>
              <a:t>стратегического планирования, содержащий комплекс планируемых мероприятий, взаимоувязанных по задачам, срокам осуществления, исполнителям и ресурсам и обеспечивающих наиболее эффективное достижение целей и решение задач социально-экономического развития города</a:t>
            </a:r>
            <a:endParaRPr lang="ru-RU" sz="1400" dirty="0">
              <a:solidFill>
                <a:srgbClr val="635F7C"/>
              </a:solidFill>
            </a:endParaRPr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auto">
          <a:xfrm>
            <a:off x="4500562" y="4835483"/>
            <a:ext cx="2145335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3600" b="0" i="0" u="none" strike="noStrike" cap="none" normalizeH="0" baseline="0" dirty="0" smtClean="0">
                <a:ln>
                  <a:noFill/>
                </a:ln>
                <a:solidFill>
                  <a:srgbClr val="052F61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99,1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52F61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%</a:t>
            </a:r>
            <a:r>
              <a:rPr kumimoji="0" lang="ru-RU" altLang="ru-RU" sz="3600" b="0" i="0" u="none" strike="noStrike" cap="none" normalizeH="0" baseline="0" dirty="0" smtClean="0">
                <a:ln>
                  <a:noFill/>
                </a:ln>
                <a:solidFill>
                  <a:srgbClr val="052F61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ru-RU" alt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ea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52F61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доля программных </a:t>
            </a:r>
            <a:endParaRPr kumimoji="0" lang="ru-RU" alt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ea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52F61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расходов бюджета</a:t>
            </a:r>
            <a:endParaRPr kumimoji="0" lang="ru-RU" alt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8" name="TextBox 22"/>
          <p:cNvSpPr txBox="1">
            <a:spLocks noChangeArrowheads="1"/>
          </p:cNvSpPr>
          <p:nvPr/>
        </p:nvSpPr>
        <p:spPr bwMode="auto">
          <a:xfrm>
            <a:off x="6578203" y="5493129"/>
            <a:ext cx="395288" cy="439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3200" b="0" i="0" u="none" strike="noStrike" cap="none" normalizeH="0" baseline="0" dirty="0" smtClean="0">
                <a:ln>
                  <a:noFill/>
                </a:ln>
                <a:solidFill>
                  <a:srgbClr val="02173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kumimoji="0" lang="ru-RU" alt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9" name="Прямоугольник 21"/>
          <p:cNvSpPr>
            <a:spLocks noChangeArrowheads="1"/>
          </p:cNvSpPr>
          <p:nvPr/>
        </p:nvSpPr>
        <p:spPr bwMode="auto">
          <a:xfrm>
            <a:off x="7038289" y="4916721"/>
            <a:ext cx="192618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sz="3600" dirty="0" smtClean="0">
                <a:solidFill>
                  <a:srgbClr val="052F61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21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52F61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муниципальная программа</a:t>
            </a:r>
            <a:endParaRPr kumimoji="0" lang="ru-RU" alt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738250" y="1556792"/>
            <a:ext cx="14057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rgbClr val="635F7C"/>
                </a:solidFill>
              </a:rPr>
              <a:t>тыс. рублей</a:t>
            </a:r>
            <a:endParaRPr lang="ru-RU" sz="1200" dirty="0">
              <a:solidFill>
                <a:srgbClr val="635F7C"/>
              </a:solidFill>
            </a:endParaRPr>
          </a:p>
        </p:txBody>
      </p:sp>
      <p:sp>
        <p:nvSpPr>
          <p:cNvPr id="21" name="Нижний колонтитул 2">
            <a:extLst>
              <a:ext uri="{FF2B5EF4-FFF2-40B4-BE49-F238E27FC236}">
                <a16:creationId xmlns="" xmlns:a16="http://schemas.microsoft.com/office/drawing/2014/main" id="{60ACA094-6BB0-4A70-A58B-8C753FE1E7F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867400" y="174116"/>
            <a:ext cx="2212182" cy="300831"/>
          </a:xfrm>
        </p:spPr>
        <p:txBody>
          <a:bodyPr/>
          <a:lstStyle/>
          <a:p>
            <a:r>
              <a:rPr lang="ru-RU" dirty="0"/>
              <a:t>Бюджет для граждан</a:t>
            </a:r>
          </a:p>
        </p:txBody>
      </p:sp>
    </p:spTree>
    <p:extLst>
      <p:ext uri="{BB962C8B-B14F-4D97-AF65-F5344CB8AC3E}">
        <p14:creationId xmlns:p14="http://schemas.microsoft.com/office/powerpoint/2010/main" val="1154962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rtl="0"/>
            <a:fld id="{49598980-D22C-4904-9F8F-3DB09B2ECD84}" type="slidenum">
              <a:rPr lang="ru-RU" noProof="0" smtClean="0"/>
              <a:pPr rtl="0"/>
              <a:t>32</a:t>
            </a:fld>
            <a:endParaRPr lang="ru-RU" noProof="0"/>
          </a:p>
        </p:txBody>
      </p:sp>
      <p:sp>
        <p:nvSpPr>
          <p:cNvPr id="8" name="Прямоугольник 1"/>
          <p:cNvSpPr txBox="1">
            <a:spLocks/>
          </p:cNvSpPr>
          <p:nvPr/>
        </p:nvSpPr>
        <p:spPr>
          <a:xfrm>
            <a:off x="252000" y="180000"/>
            <a:ext cx="5040080" cy="724739"/>
          </a:xfrm>
          <a:prstGeom prst="rect">
            <a:avLst/>
          </a:prstGeom>
        </p:spPr>
        <p:txBody>
          <a:bodyPr vert="horz" lIns="0" rIns="0" rtlCol="0" anchor="t">
            <a:noAutofit/>
          </a:bodyPr>
          <a:lstStyle>
            <a:lvl1pPr marL="182880" algn="l" rtl="0" eaLnBrk="1" latinLnBrk="0" hangingPunct="1">
              <a:spcBef>
                <a:spcPct val="0"/>
              </a:spcBef>
              <a:buNone/>
              <a:defRPr sz="4000" b="1" kern="1200">
                <a:ln w="6350">
                  <a:noFill/>
                </a:ln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0"/>
            <a:r>
              <a:rPr lang="ru-RU" sz="2000" dirty="0" smtClean="0"/>
              <a:t>СТРУКТУРА РАСХОДОВ БЮДЖЕТА ГОРОДА ПЫТЬ-ЯХА НА РЕАЛИЗАЦИЮ МУНИЦИПАЛЬНЫХ ПРОГРАММ НА 2022 ГОД</a:t>
            </a:r>
            <a:endParaRPr lang="ru-RU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251520" y="1520832"/>
            <a:ext cx="648000" cy="396000"/>
          </a:xfrm>
          <a:prstGeom prst="round2Same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0" tIns="36000" rIns="0" bIns="36000" rtlCol="0" anchor="ctr">
            <a:spAutoFit/>
          </a:bodyPr>
          <a:lstStyle/>
          <a:p>
            <a:pPr algn="r">
              <a:lnSpc>
                <a:spcPct val="90000"/>
              </a:lnSpc>
            </a:pPr>
            <a:r>
              <a:rPr lang="ru-RU" sz="1400" b="1" dirty="0" smtClean="0">
                <a:solidFill>
                  <a:schemeClr val="bg1"/>
                </a:solidFill>
              </a:rPr>
              <a:t>99,1%</a:t>
            </a:r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72344" y="1484784"/>
            <a:ext cx="6660000" cy="432000"/>
          </a:xfrm>
          <a:prstGeom prst="round2Same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1400" b="1" dirty="0" smtClean="0">
                <a:solidFill>
                  <a:schemeClr val="bg1"/>
                </a:solidFill>
              </a:rPr>
              <a:t>Расходов бюджета направлено на реализацию муниципальных программ</a:t>
            </a:r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668344" y="1484784"/>
            <a:ext cx="1260000" cy="432000"/>
          </a:xfrm>
          <a:prstGeom prst="round2Same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r">
              <a:lnSpc>
                <a:spcPct val="80000"/>
              </a:lnSpc>
            </a:pPr>
            <a:r>
              <a:rPr lang="ru-RU" sz="1400" b="1" dirty="0" smtClean="0"/>
              <a:t>3 450 192,3</a:t>
            </a:r>
            <a:endParaRPr lang="ru-RU" sz="1050" b="1" dirty="0"/>
          </a:p>
        </p:txBody>
      </p:sp>
      <p:graphicFrame>
        <p:nvGraphicFramePr>
          <p:cNvPr id="2" name="Схема 1"/>
          <p:cNvGraphicFramePr/>
          <p:nvPr>
            <p:extLst/>
          </p:nvPr>
        </p:nvGraphicFramePr>
        <p:xfrm>
          <a:off x="251518" y="1914576"/>
          <a:ext cx="8640000" cy="47547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5" name="Нижний колонтитул 2">
            <a:extLst>
              <a:ext uri="{FF2B5EF4-FFF2-40B4-BE49-F238E27FC236}">
                <a16:creationId xmlns="" xmlns:a16="http://schemas.microsoft.com/office/drawing/2014/main" id="{60ACA094-6BB0-4A70-A58B-8C753FE1E7F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867400" y="174116"/>
            <a:ext cx="2212182" cy="300831"/>
          </a:xfrm>
        </p:spPr>
        <p:txBody>
          <a:bodyPr/>
          <a:lstStyle/>
          <a:p>
            <a:r>
              <a:rPr lang="ru-RU" dirty="0"/>
              <a:t>Бюджет для граждан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738250" y="1135777"/>
            <a:ext cx="14057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rgbClr val="635F7C"/>
                </a:solidFill>
              </a:rPr>
              <a:t>тыс. рублей</a:t>
            </a:r>
            <a:endParaRPr lang="ru-RU" sz="1200" dirty="0">
              <a:solidFill>
                <a:srgbClr val="635F7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6578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rtl="0"/>
            <a:fld id="{49598980-D22C-4904-9F8F-3DB09B2ECD84}" type="slidenum">
              <a:rPr lang="ru-RU" noProof="0" smtClean="0"/>
              <a:pPr rtl="0"/>
              <a:t>33</a:t>
            </a:fld>
            <a:endParaRPr lang="ru-RU" noProof="0"/>
          </a:p>
        </p:txBody>
      </p:sp>
      <p:sp>
        <p:nvSpPr>
          <p:cNvPr id="8" name="Прямоугольник 1"/>
          <p:cNvSpPr txBox="1">
            <a:spLocks/>
          </p:cNvSpPr>
          <p:nvPr/>
        </p:nvSpPr>
        <p:spPr>
          <a:xfrm>
            <a:off x="252000" y="180000"/>
            <a:ext cx="5040080" cy="724739"/>
          </a:xfrm>
          <a:prstGeom prst="rect">
            <a:avLst/>
          </a:prstGeom>
        </p:spPr>
        <p:txBody>
          <a:bodyPr vert="horz" lIns="0" rIns="0" rtlCol="0" anchor="t">
            <a:noAutofit/>
          </a:bodyPr>
          <a:lstStyle>
            <a:lvl1pPr marL="182880" algn="l" rtl="0" eaLnBrk="1" latinLnBrk="0" hangingPunct="1">
              <a:spcBef>
                <a:spcPct val="0"/>
              </a:spcBef>
              <a:buNone/>
              <a:defRPr sz="4000" b="1" kern="1200">
                <a:ln w="6350">
                  <a:noFill/>
                </a:ln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0"/>
            <a:r>
              <a:rPr lang="ru-RU" sz="2000" dirty="0" smtClean="0"/>
              <a:t>РАСХОДЫ БЮДЖЕТА ГОРОДА ПЫТЬ-ЯХА НА ОСУЩЕСТВЛЕНИЕ НЕПРОГРАММНЫХ НАПРАВЛЕНИЙ ДЕЯТЕЛЬНОСТИ</a:t>
            </a:r>
            <a:endParaRPr lang="ru-RU" sz="2000" dirty="0"/>
          </a:p>
        </p:txBody>
      </p:sp>
      <p:sp>
        <p:nvSpPr>
          <p:cNvPr id="15" name="Нижний колонтитул 2">
            <a:extLst>
              <a:ext uri="{FF2B5EF4-FFF2-40B4-BE49-F238E27FC236}">
                <a16:creationId xmlns="" xmlns:a16="http://schemas.microsoft.com/office/drawing/2014/main" id="{60ACA094-6BB0-4A70-A58B-8C753FE1E7F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867400" y="174116"/>
            <a:ext cx="2212182" cy="300831"/>
          </a:xfrm>
        </p:spPr>
        <p:txBody>
          <a:bodyPr/>
          <a:lstStyle/>
          <a:p>
            <a:r>
              <a:rPr lang="ru-RU" dirty="0"/>
              <a:t>Бюджет для граждан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203848" y="1939473"/>
            <a:ext cx="5688633" cy="458587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buNone/>
            </a:pPr>
            <a:r>
              <a:rPr lang="ru-RU" b="1" dirty="0" smtClean="0">
                <a:ln w="0"/>
                <a:solidFill>
                  <a:srgbClr val="635F7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Основные </a:t>
            </a:r>
            <a:r>
              <a:rPr lang="ru-RU" b="1" dirty="0">
                <a:ln w="0"/>
                <a:solidFill>
                  <a:srgbClr val="635F7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направления </a:t>
            </a:r>
            <a:r>
              <a:rPr lang="ru-RU" b="1" dirty="0" smtClean="0">
                <a:ln w="0"/>
                <a:solidFill>
                  <a:srgbClr val="635F7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расходов:</a:t>
            </a:r>
          </a:p>
          <a:p>
            <a:pPr algn="just">
              <a:buNone/>
            </a:pPr>
            <a:r>
              <a:rPr lang="ru-RU" dirty="0" smtClean="0">
                <a:ln w="0"/>
                <a:solidFill>
                  <a:srgbClr val="635F7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600" dirty="0" smtClean="0">
                <a:ln w="0"/>
                <a:solidFill>
                  <a:srgbClr val="635F7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Расходы </a:t>
            </a:r>
            <a:r>
              <a:rPr lang="ru-RU" sz="1600" dirty="0">
                <a:ln w="0"/>
                <a:solidFill>
                  <a:srgbClr val="635F7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на обеспечение функций муниципальных органов города Пыть-Яха Яха на 2022 год – 24 </a:t>
            </a:r>
            <a:r>
              <a:rPr lang="ru-RU" sz="1600" dirty="0" smtClean="0">
                <a:ln w="0"/>
                <a:solidFill>
                  <a:srgbClr val="635F7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749,1 </a:t>
            </a:r>
            <a:r>
              <a:rPr lang="ru-RU" sz="1600" dirty="0">
                <a:ln w="0"/>
                <a:solidFill>
                  <a:srgbClr val="635F7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тыс. рублей, в 2023 году – 25 </a:t>
            </a:r>
            <a:r>
              <a:rPr lang="ru-RU" sz="1600" dirty="0" smtClean="0">
                <a:ln w="0"/>
                <a:solidFill>
                  <a:srgbClr val="635F7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321,9 </a:t>
            </a:r>
            <a:r>
              <a:rPr lang="ru-RU" sz="1600" dirty="0">
                <a:ln w="0"/>
                <a:solidFill>
                  <a:srgbClr val="635F7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тыс. рублей, в 2024 году – 25 </a:t>
            </a:r>
            <a:r>
              <a:rPr lang="ru-RU" sz="1600" dirty="0" smtClean="0">
                <a:ln w="0"/>
                <a:solidFill>
                  <a:srgbClr val="635F7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352,8 </a:t>
            </a:r>
            <a:r>
              <a:rPr lang="ru-RU" sz="1600" dirty="0">
                <a:ln w="0"/>
                <a:solidFill>
                  <a:srgbClr val="635F7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тыс. рублей (материально-технического обеспечения деятельности Думы города, Счётно- контрольной палаты</a:t>
            </a:r>
            <a:r>
              <a:rPr lang="ru-RU" sz="1600" dirty="0" smtClean="0">
                <a:ln w="0"/>
                <a:solidFill>
                  <a:srgbClr val="635F7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endParaRPr lang="ru-RU" sz="1600" dirty="0">
              <a:ln w="0"/>
              <a:solidFill>
                <a:srgbClr val="635F7C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None/>
            </a:pPr>
            <a:r>
              <a:rPr lang="ru-RU" sz="1600" dirty="0" smtClean="0">
                <a:ln w="0"/>
                <a:solidFill>
                  <a:srgbClr val="635F7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- На </a:t>
            </a:r>
            <a:r>
              <a:rPr lang="ru-RU" sz="1600" dirty="0">
                <a:ln w="0"/>
                <a:solidFill>
                  <a:srgbClr val="635F7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исполнение публичных нормативных обязательств по выполнению полномочий Думы города Пыть-Ях в сфере наград и почетных званий на </a:t>
            </a:r>
            <a:r>
              <a:rPr lang="ru-RU" sz="1600" dirty="0" smtClean="0">
                <a:ln w="0"/>
                <a:solidFill>
                  <a:srgbClr val="635F7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2022–2024 </a:t>
            </a:r>
            <a:r>
              <a:rPr lang="ru-RU" sz="1600" dirty="0">
                <a:ln w="0"/>
                <a:solidFill>
                  <a:srgbClr val="635F7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годы предусмотрены средства в сумме </a:t>
            </a:r>
            <a:r>
              <a:rPr lang="ru-RU" sz="1600" dirty="0" smtClean="0">
                <a:ln w="0"/>
                <a:solidFill>
                  <a:srgbClr val="635F7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82,0 </a:t>
            </a:r>
            <a:r>
              <a:rPr lang="ru-RU" sz="1600" dirty="0">
                <a:ln w="0"/>
                <a:solidFill>
                  <a:srgbClr val="635F7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тыс. рублей ежегодно.</a:t>
            </a:r>
          </a:p>
          <a:p>
            <a:pPr algn="just">
              <a:buNone/>
            </a:pPr>
            <a:r>
              <a:rPr lang="ru-RU" sz="1600" dirty="0" smtClean="0">
                <a:ln w="0"/>
                <a:solidFill>
                  <a:srgbClr val="635F7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600" dirty="0">
                <a:ln w="0"/>
                <a:solidFill>
                  <a:srgbClr val="635F7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На осуществление переданных полномочий Российской Федерации по первичному воинскому учету на территориях, где отсутствуют военные комиссариаты, за счет средств федерального бюджета на 2022 год – 5 436,6 тыс. рублей, на 2023 год – 5 615,2 тыс. рублей и на 2024 год – 5 812,4 тыс. рублей.</a:t>
            </a:r>
          </a:p>
        </p:txBody>
      </p:sp>
      <p:graphicFrame>
        <p:nvGraphicFramePr>
          <p:cNvPr id="14" name="Схема 13"/>
          <p:cNvGraphicFramePr/>
          <p:nvPr>
            <p:extLst>
              <p:ext uri="{D42A27DB-BD31-4B8C-83A1-F6EECF244321}">
                <p14:modId xmlns:p14="http://schemas.microsoft.com/office/powerpoint/2010/main" val="2176680097"/>
              </p:ext>
            </p:extLst>
          </p:nvPr>
        </p:nvGraphicFramePr>
        <p:xfrm>
          <a:off x="258446" y="1899295"/>
          <a:ext cx="2801386" cy="46980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44120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rtl="0"/>
            <a:fld id="{49598980-D22C-4904-9F8F-3DB09B2ECD84}" type="slidenum">
              <a:rPr lang="ru-RU" noProof="0" smtClean="0"/>
              <a:pPr rtl="0"/>
              <a:t>34</a:t>
            </a:fld>
            <a:endParaRPr lang="ru-RU" noProof="0"/>
          </a:p>
        </p:txBody>
      </p:sp>
      <p:sp>
        <p:nvSpPr>
          <p:cNvPr id="8" name="Прямоугольник 1"/>
          <p:cNvSpPr txBox="1">
            <a:spLocks/>
          </p:cNvSpPr>
          <p:nvPr/>
        </p:nvSpPr>
        <p:spPr>
          <a:xfrm>
            <a:off x="252000" y="180000"/>
            <a:ext cx="5040080" cy="724739"/>
          </a:xfrm>
          <a:prstGeom prst="rect">
            <a:avLst/>
          </a:prstGeom>
        </p:spPr>
        <p:txBody>
          <a:bodyPr vert="horz" lIns="0" rIns="0" rtlCol="0" anchor="t">
            <a:noAutofit/>
          </a:bodyPr>
          <a:lstStyle>
            <a:lvl1pPr marL="182880" algn="l" rtl="0" eaLnBrk="1" latinLnBrk="0" hangingPunct="1">
              <a:spcBef>
                <a:spcPct val="0"/>
              </a:spcBef>
              <a:buNone/>
              <a:defRPr sz="4000" b="1" kern="1200">
                <a:ln w="6350">
                  <a:noFill/>
                </a:ln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0"/>
            <a:r>
              <a:rPr lang="ru-RU" sz="2000" dirty="0" smtClean="0"/>
              <a:t>7. ИСТОЧНИКИ ФИНАНСИРОВАНИЯ ДЕФИЦИТА БЮДЖЕТА ГОРОДА </a:t>
            </a:r>
            <a:br>
              <a:rPr lang="ru-RU" sz="2000" dirty="0" smtClean="0"/>
            </a:br>
            <a:r>
              <a:rPr lang="ru-RU" sz="2000" dirty="0" smtClean="0"/>
              <a:t>ПЫТЬ-ЯХА В 2020-2024 ГОДАХ</a:t>
            </a:r>
            <a:endParaRPr lang="ru-RU" sz="2000" dirty="0"/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0958234"/>
              </p:ext>
            </p:extLst>
          </p:nvPr>
        </p:nvGraphicFramePr>
        <p:xfrm>
          <a:off x="251999" y="1333502"/>
          <a:ext cx="8712488" cy="5044816"/>
        </p:xfrm>
        <a:graphic>
          <a:graphicData uri="http://schemas.openxmlformats.org/drawingml/2006/table">
            <a:tbl>
              <a:tblPr first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{3B4B98B0-60AC-42C2-AFA5-B58CD77FA1E5}</a:tableStyleId>
              </a:tblPr>
              <a:tblGrid>
                <a:gridCol w="2642849">
                  <a:extLst>
                    <a:ext uri="{9D8B030D-6E8A-4147-A177-3AD203B41FA5}">
                      <a16:colId xmlns:a16="http://schemas.microsoft.com/office/drawing/2014/main" xmlns="" val="1752100743"/>
                    </a:ext>
                  </a:extLst>
                </a:gridCol>
                <a:gridCol w="1373862">
                  <a:extLst>
                    <a:ext uri="{9D8B030D-6E8A-4147-A177-3AD203B41FA5}">
                      <a16:colId xmlns:a16="http://schemas.microsoft.com/office/drawing/2014/main" xmlns="" val="2313193861"/>
                    </a:ext>
                  </a:extLst>
                </a:gridCol>
                <a:gridCol w="1565259">
                  <a:extLst>
                    <a:ext uri="{9D8B030D-6E8A-4147-A177-3AD203B41FA5}">
                      <a16:colId xmlns:a16="http://schemas.microsoft.com/office/drawing/2014/main" xmlns="" val="3549823203"/>
                    </a:ext>
                  </a:extLst>
                </a:gridCol>
                <a:gridCol w="1565259">
                  <a:extLst>
                    <a:ext uri="{9D8B030D-6E8A-4147-A177-3AD203B41FA5}">
                      <a16:colId xmlns:a16="http://schemas.microsoft.com/office/drawing/2014/main" xmlns="" val="3196150453"/>
                    </a:ext>
                  </a:extLst>
                </a:gridCol>
                <a:gridCol w="1565259">
                  <a:extLst>
                    <a:ext uri="{9D8B030D-6E8A-4147-A177-3AD203B41FA5}">
                      <a16:colId xmlns:a16="http://schemas.microsoft.com/office/drawing/2014/main" xmlns="" val="4190149861"/>
                    </a:ext>
                  </a:extLst>
                </a:gridCol>
              </a:tblGrid>
              <a:tr h="45303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u="none" strike="noStrike" dirty="0">
                          <a:solidFill>
                            <a:srgbClr val="635F7C"/>
                          </a:solidFill>
                          <a:effectLst/>
                        </a:rPr>
                        <a:t>Наименование</a:t>
                      </a:r>
                      <a:endParaRPr lang="ru-RU" sz="1500" b="1" i="0" u="none" strike="noStrike" dirty="0">
                        <a:solidFill>
                          <a:srgbClr val="635F7C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786" marR="8786" marT="878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u="none" strike="noStrike" dirty="0" smtClean="0">
                          <a:solidFill>
                            <a:srgbClr val="635F7C"/>
                          </a:solidFill>
                          <a:effectLst/>
                        </a:rPr>
                        <a:t>2021 </a:t>
                      </a:r>
                      <a:r>
                        <a:rPr lang="ru-RU" sz="1500" u="none" strike="noStrike" dirty="0">
                          <a:solidFill>
                            <a:srgbClr val="635F7C"/>
                          </a:solidFill>
                          <a:effectLst/>
                        </a:rPr>
                        <a:t>год </a:t>
                      </a:r>
                      <a:endParaRPr lang="ru-RU" sz="1500" u="none" strike="noStrike" dirty="0" smtClean="0">
                        <a:solidFill>
                          <a:srgbClr val="635F7C"/>
                        </a:solidFill>
                        <a:effectLst/>
                      </a:endParaRPr>
                    </a:p>
                    <a:p>
                      <a:pPr algn="ctr" rtl="0" fontAlgn="ctr"/>
                      <a:r>
                        <a:rPr lang="ru-RU" sz="1500" u="none" strike="noStrike" dirty="0" smtClean="0">
                          <a:solidFill>
                            <a:srgbClr val="635F7C"/>
                          </a:solidFill>
                          <a:effectLst/>
                        </a:rPr>
                        <a:t>(оценка)</a:t>
                      </a:r>
                      <a:endParaRPr lang="ru-RU" sz="1500" b="1" i="0" u="none" strike="noStrike" dirty="0">
                        <a:solidFill>
                          <a:srgbClr val="635F7C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786" marR="8786" marT="878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u="none" strike="noStrike" dirty="0">
                          <a:solidFill>
                            <a:srgbClr val="635F7C"/>
                          </a:solidFill>
                          <a:effectLst/>
                        </a:rPr>
                        <a:t>2021 год </a:t>
                      </a:r>
                      <a:endParaRPr lang="ru-RU" sz="1500" u="none" strike="noStrike" dirty="0" smtClean="0">
                        <a:solidFill>
                          <a:srgbClr val="635F7C"/>
                        </a:solidFill>
                        <a:effectLst/>
                      </a:endParaRPr>
                    </a:p>
                    <a:p>
                      <a:pPr algn="ctr" rtl="0" fontAlgn="ctr"/>
                      <a:r>
                        <a:rPr lang="ru-RU" sz="1500" u="none" strike="noStrike" dirty="0" smtClean="0">
                          <a:solidFill>
                            <a:srgbClr val="635F7C"/>
                          </a:solidFill>
                          <a:effectLst/>
                        </a:rPr>
                        <a:t>(</a:t>
                      </a:r>
                      <a:r>
                        <a:rPr lang="ru-RU" sz="1500" u="none" strike="noStrike" dirty="0">
                          <a:solidFill>
                            <a:srgbClr val="635F7C"/>
                          </a:solidFill>
                          <a:effectLst/>
                        </a:rPr>
                        <a:t>проект)</a:t>
                      </a:r>
                      <a:endParaRPr lang="ru-RU" sz="1500" b="1" i="0" u="none" strike="noStrike" dirty="0">
                        <a:solidFill>
                          <a:srgbClr val="635F7C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786" marR="8786" marT="878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u="none" strike="noStrike" dirty="0">
                          <a:solidFill>
                            <a:srgbClr val="635F7C"/>
                          </a:solidFill>
                          <a:effectLst/>
                        </a:rPr>
                        <a:t>2022 год </a:t>
                      </a:r>
                      <a:endParaRPr lang="ru-RU" sz="1500" u="none" strike="noStrike" dirty="0" smtClean="0">
                        <a:solidFill>
                          <a:srgbClr val="635F7C"/>
                        </a:solidFill>
                        <a:effectLst/>
                      </a:endParaRPr>
                    </a:p>
                    <a:p>
                      <a:pPr algn="ctr" rtl="0" fontAlgn="ctr"/>
                      <a:r>
                        <a:rPr lang="ru-RU" sz="1500" u="none" strike="noStrike" dirty="0" smtClean="0">
                          <a:solidFill>
                            <a:srgbClr val="635F7C"/>
                          </a:solidFill>
                          <a:effectLst/>
                        </a:rPr>
                        <a:t>(</a:t>
                      </a:r>
                      <a:r>
                        <a:rPr lang="ru-RU" sz="1500" u="none" strike="noStrike" dirty="0">
                          <a:solidFill>
                            <a:srgbClr val="635F7C"/>
                          </a:solidFill>
                          <a:effectLst/>
                        </a:rPr>
                        <a:t>проект)</a:t>
                      </a:r>
                      <a:endParaRPr lang="ru-RU" sz="1500" b="1" i="0" u="none" strike="noStrike" dirty="0">
                        <a:solidFill>
                          <a:srgbClr val="635F7C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786" marR="8786" marT="878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u="none" strike="noStrike" dirty="0">
                          <a:solidFill>
                            <a:srgbClr val="635F7C"/>
                          </a:solidFill>
                          <a:effectLst/>
                        </a:rPr>
                        <a:t>2023 год </a:t>
                      </a:r>
                      <a:endParaRPr lang="ru-RU" sz="1500" u="none" strike="noStrike" dirty="0" smtClean="0">
                        <a:solidFill>
                          <a:srgbClr val="635F7C"/>
                        </a:solidFill>
                        <a:effectLst/>
                      </a:endParaRPr>
                    </a:p>
                    <a:p>
                      <a:pPr algn="ctr" rtl="0" fontAlgn="ctr"/>
                      <a:r>
                        <a:rPr lang="ru-RU" sz="1500" u="none" strike="noStrike" dirty="0" smtClean="0">
                          <a:solidFill>
                            <a:srgbClr val="635F7C"/>
                          </a:solidFill>
                          <a:effectLst/>
                        </a:rPr>
                        <a:t>(</a:t>
                      </a:r>
                      <a:r>
                        <a:rPr lang="ru-RU" sz="1500" u="none" strike="noStrike" dirty="0">
                          <a:solidFill>
                            <a:srgbClr val="635F7C"/>
                          </a:solidFill>
                          <a:effectLst/>
                        </a:rPr>
                        <a:t>проект)</a:t>
                      </a:r>
                      <a:endParaRPr lang="ru-RU" sz="1500" b="1" i="0" u="none" strike="noStrike" dirty="0">
                        <a:solidFill>
                          <a:srgbClr val="635F7C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786" marR="8786" marT="8786" marB="0" anchor="ctr"/>
                </a:tc>
                <a:extLst>
                  <a:ext uri="{0D108BD9-81ED-4DB2-BD59-A6C34878D82A}">
                    <a16:rowId xmlns:a16="http://schemas.microsoft.com/office/drawing/2014/main" xmlns="" val="4195549185"/>
                  </a:ext>
                </a:extLst>
              </a:tr>
              <a:tr h="87370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500" b="1" i="1" u="none" strike="noStrike" dirty="0">
                          <a:solidFill>
                            <a:srgbClr val="635F7C"/>
                          </a:solidFill>
                          <a:effectLst/>
                        </a:rPr>
                        <a:t>Кредиты кредитных организаций</a:t>
                      </a:r>
                      <a:endParaRPr lang="ru-RU" sz="1500" b="1" i="1" u="none" strike="noStrike" dirty="0">
                        <a:solidFill>
                          <a:srgbClr val="635F7C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786" marR="8786" marT="878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700" b="1" i="1" u="none" strike="noStrike" dirty="0" smtClean="0">
                          <a:solidFill>
                            <a:srgbClr val="635F7C"/>
                          </a:solidFill>
                          <a:effectLst/>
                        </a:rPr>
                        <a:t>118 338,7</a:t>
                      </a:r>
                      <a:endParaRPr lang="ru-RU" sz="1700" b="1" i="1" u="none" strike="noStrike" dirty="0">
                        <a:solidFill>
                          <a:srgbClr val="635F7C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786" marR="8786" marT="878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700" b="1" i="1" u="none" strike="noStrike" dirty="0" smtClean="0">
                          <a:solidFill>
                            <a:srgbClr val="635F7C"/>
                          </a:solidFill>
                          <a:effectLst/>
                        </a:rPr>
                        <a:t>86 712,5</a:t>
                      </a:r>
                      <a:endParaRPr lang="ru-RU" sz="1700" b="1" i="1" u="none" strike="noStrike" dirty="0">
                        <a:solidFill>
                          <a:srgbClr val="635F7C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786" marR="8786" marT="878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700" b="1" i="1" u="none" strike="noStrike" dirty="0" smtClean="0">
                          <a:solidFill>
                            <a:srgbClr val="635F7C"/>
                          </a:solidFill>
                          <a:effectLst/>
                        </a:rPr>
                        <a:t>38 348,5</a:t>
                      </a:r>
                      <a:endParaRPr lang="ru-RU" sz="1700" b="1" i="1" u="none" strike="noStrike" dirty="0">
                        <a:solidFill>
                          <a:srgbClr val="635F7C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786" marR="8786" marT="878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700" b="1" i="1" u="none" strike="noStrike" dirty="0" smtClean="0">
                          <a:solidFill>
                            <a:srgbClr val="635F7C"/>
                          </a:solidFill>
                          <a:effectLst/>
                        </a:rPr>
                        <a:t>98 635,0</a:t>
                      </a:r>
                      <a:endParaRPr lang="ru-RU" sz="1700" b="1" i="1" u="none" strike="noStrike" dirty="0">
                        <a:solidFill>
                          <a:srgbClr val="635F7C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786" marR="8786" marT="878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94472151"/>
                  </a:ext>
                </a:extLst>
              </a:tr>
              <a:tr h="533927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500" u="none" strike="noStrike" dirty="0">
                          <a:solidFill>
                            <a:srgbClr val="635F7C"/>
                          </a:solidFill>
                          <a:effectLst/>
                        </a:rPr>
                        <a:t>получение кредитов</a:t>
                      </a:r>
                      <a:endParaRPr lang="ru-RU" sz="1500" b="0" i="0" u="none" strike="noStrike" dirty="0">
                        <a:solidFill>
                          <a:srgbClr val="635F7C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786" marR="8786" marT="878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700" u="none" strike="noStrike" dirty="0" smtClean="0">
                          <a:solidFill>
                            <a:srgbClr val="635F7C"/>
                          </a:solidFill>
                          <a:effectLst/>
                        </a:rPr>
                        <a:t>198 338,7</a:t>
                      </a:r>
                      <a:endParaRPr lang="ru-RU" sz="1700" b="0" i="0" u="none" strike="noStrike" dirty="0">
                        <a:solidFill>
                          <a:srgbClr val="635F7C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786" marR="8786" marT="878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700" u="none" strike="noStrike" dirty="0" smtClean="0">
                          <a:solidFill>
                            <a:srgbClr val="635F7C"/>
                          </a:solidFill>
                          <a:effectLst/>
                        </a:rPr>
                        <a:t>86 812,5</a:t>
                      </a:r>
                      <a:endParaRPr lang="ru-RU" sz="1700" b="0" i="0" u="none" strike="noStrike" dirty="0">
                        <a:solidFill>
                          <a:srgbClr val="635F7C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786" marR="8786" marT="878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700" u="none" strike="noStrike" dirty="0" smtClean="0">
                          <a:solidFill>
                            <a:srgbClr val="635F7C"/>
                          </a:solidFill>
                          <a:effectLst/>
                        </a:rPr>
                        <a:t>81 704,7</a:t>
                      </a:r>
                      <a:endParaRPr lang="ru-RU" sz="1700" b="0" i="0" u="none" strike="noStrike" dirty="0">
                        <a:solidFill>
                          <a:srgbClr val="635F7C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786" marR="8786" marT="878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700" u="none" strike="noStrike" dirty="0" smtClean="0">
                          <a:solidFill>
                            <a:srgbClr val="635F7C"/>
                          </a:solidFill>
                          <a:effectLst/>
                        </a:rPr>
                        <a:t>139 487,4</a:t>
                      </a:r>
                      <a:endParaRPr lang="ru-RU" sz="1700" b="0" i="0" u="none" strike="noStrike" dirty="0">
                        <a:solidFill>
                          <a:srgbClr val="635F7C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786" marR="8786" marT="8786" marB="0" anchor="ctr"/>
                </a:tc>
                <a:extLst>
                  <a:ext uri="{0D108BD9-81ED-4DB2-BD59-A6C34878D82A}">
                    <a16:rowId xmlns:a16="http://schemas.microsoft.com/office/drawing/2014/main" xmlns="" val="2487568750"/>
                  </a:ext>
                </a:extLst>
              </a:tr>
              <a:tr h="533927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500" u="none" strike="noStrike" dirty="0">
                          <a:solidFill>
                            <a:srgbClr val="635F7C"/>
                          </a:solidFill>
                          <a:effectLst/>
                        </a:rPr>
                        <a:t>погашение кредитов</a:t>
                      </a:r>
                      <a:endParaRPr lang="ru-RU" sz="1500" b="0" i="0" u="none" strike="noStrike" dirty="0">
                        <a:solidFill>
                          <a:srgbClr val="635F7C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786" marR="8786" marT="878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700" u="none" strike="noStrike" dirty="0" smtClean="0">
                          <a:solidFill>
                            <a:srgbClr val="635F7C"/>
                          </a:solidFill>
                          <a:effectLst/>
                        </a:rPr>
                        <a:t>-80 000,0</a:t>
                      </a:r>
                      <a:endParaRPr lang="ru-RU" sz="1700" b="0" i="0" u="none" strike="noStrike" dirty="0">
                        <a:solidFill>
                          <a:srgbClr val="635F7C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786" marR="8786" marT="878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700" u="none" strike="noStrike">
                          <a:solidFill>
                            <a:srgbClr val="635F7C"/>
                          </a:solidFill>
                          <a:effectLst/>
                        </a:rPr>
                        <a:t>0,0</a:t>
                      </a:r>
                      <a:endParaRPr lang="ru-RU" sz="1700" b="0" i="0" u="none" strike="noStrike">
                        <a:solidFill>
                          <a:srgbClr val="635F7C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786" marR="8786" marT="878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700" u="none" strike="noStrike" dirty="0" smtClean="0">
                          <a:solidFill>
                            <a:srgbClr val="635F7C"/>
                          </a:solidFill>
                          <a:effectLst/>
                        </a:rPr>
                        <a:t>-43 356,2</a:t>
                      </a:r>
                      <a:endParaRPr lang="ru-RU" sz="1700" b="0" i="0" u="none" strike="noStrike" dirty="0">
                        <a:solidFill>
                          <a:srgbClr val="635F7C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786" marR="8786" marT="878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700" u="none" strike="noStrike" dirty="0" smtClean="0">
                          <a:solidFill>
                            <a:srgbClr val="635F7C"/>
                          </a:solidFill>
                          <a:effectLst/>
                        </a:rPr>
                        <a:t>-40 852,4</a:t>
                      </a:r>
                      <a:endParaRPr lang="ru-RU" sz="1700" b="0" i="0" u="none" strike="noStrike" dirty="0">
                        <a:solidFill>
                          <a:srgbClr val="635F7C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786" marR="8786" marT="8786" marB="0" anchor="ctr"/>
                </a:tc>
                <a:extLst>
                  <a:ext uri="{0D108BD9-81ED-4DB2-BD59-A6C34878D82A}">
                    <a16:rowId xmlns:a16="http://schemas.microsoft.com/office/drawing/2014/main" xmlns="" val="1805149707"/>
                  </a:ext>
                </a:extLst>
              </a:tr>
              <a:tr h="533927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500" b="1" i="1" u="none" strike="noStrike" dirty="0">
                          <a:solidFill>
                            <a:srgbClr val="635F7C"/>
                          </a:solidFill>
                          <a:effectLst/>
                        </a:rPr>
                        <a:t>Бюджетные кредиты</a:t>
                      </a:r>
                      <a:endParaRPr lang="ru-RU" sz="1500" b="1" i="1" u="none" strike="noStrike" dirty="0">
                        <a:solidFill>
                          <a:srgbClr val="635F7C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786" marR="8786" marT="878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700" b="1" i="1" u="none" strike="noStrike" dirty="0" smtClean="0">
                          <a:solidFill>
                            <a:srgbClr val="635F7C"/>
                          </a:solidFill>
                          <a:effectLst/>
                        </a:rPr>
                        <a:t>-4</a:t>
                      </a:r>
                      <a:r>
                        <a:rPr lang="ru-RU" sz="1700" b="1" i="1" u="none" strike="noStrike" baseline="0" dirty="0" smtClean="0">
                          <a:solidFill>
                            <a:srgbClr val="635F7C"/>
                          </a:solidFill>
                          <a:effectLst/>
                        </a:rPr>
                        <a:t> 1</a:t>
                      </a:r>
                      <a:r>
                        <a:rPr lang="ru-RU" sz="1700" b="1" i="1" u="none" strike="noStrike" dirty="0" smtClean="0">
                          <a:solidFill>
                            <a:srgbClr val="635F7C"/>
                          </a:solidFill>
                          <a:effectLst/>
                        </a:rPr>
                        <a:t>00,0</a:t>
                      </a:r>
                      <a:endParaRPr lang="ru-RU" sz="1700" b="1" i="1" u="none" strike="noStrike" dirty="0">
                        <a:solidFill>
                          <a:srgbClr val="635F7C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786" marR="8786" marT="878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700" b="1" i="1" u="none" strike="noStrike" dirty="0" smtClean="0">
                          <a:solidFill>
                            <a:srgbClr val="635F7C"/>
                          </a:solidFill>
                          <a:effectLst/>
                        </a:rPr>
                        <a:t>-45 900,0</a:t>
                      </a:r>
                      <a:endParaRPr lang="ru-RU" sz="1700" b="1" i="1" u="none" strike="noStrike" dirty="0">
                        <a:solidFill>
                          <a:srgbClr val="635F7C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786" marR="8786" marT="878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700" b="1" i="1" u="none" strike="noStrike" dirty="0">
                          <a:solidFill>
                            <a:srgbClr val="635F7C"/>
                          </a:solidFill>
                          <a:effectLst/>
                        </a:rPr>
                        <a:t>0,0</a:t>
                      </a:r>
                      <a:endParaRPr lang="ru-RU" sz="1700" b="1" i="1" u="none" strike="noStrike" dirty="0">
                        <a:solidFill>
                          <a:srgbClr val="635F7C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786" marR="8786" marT="878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700" b="1" i="1" u="none" strike="noStrike" dirty="0">
                          <a:solidFill>
                            <a:srgbClr val="635F7C"/>
                          </a:solidFill>
                          <a:effectLst/>
                        </a:rPr>
                        <a:t>0,0</a:t>
                      </a:r>
                      <a:endParaRPr lang="ru-RU" sz="1700" b="1" i="1" u="none" strike="noStrike" dirty="0">
                        <a:solidFill>
                          <a:srgbClr val="635F7C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786" marR="8786" marT="878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69988318"/>
                  </a:ext>
                </a:extLst>
              </a:tr>
              <a:tr h="533927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500" u="none" strike="noStrike">
                          <a:solidFill>
                            <a:srgbClr val="635F7C"/>
                          </a:solidFill>
                          <a:effectLst/>
                        </a:rPr>
                        <a:t>получение кредитов</a:t>
                      </a:r>
                      <a:endParaRPr lang="ru-RU" sz="1500" b="0" i="0" u="none" strike="noStrike">
                        <a:solidFill>
                          <a:srgbClr val="635F7C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786" marR="8786" marT="878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700" u="none" strike="noStrike" dirty="0" smtClean="0">
                          <a:solidFill>
                            <a:srgbClr val="635F7C"/>
                          </a:solidFill>
                          <a:effectLst/>
                        </a:rPr>
                        <a:t>61 200,0</a:t>
                      </a:r>
                      <a:endParaRPr lang="ru-RU" sz="1700" b="0" i="0" u="none" strike="noStrike" dirty="0">
                        <a:solidFill>
                          <a:srgbClr val="635F7C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786" marR="8786" marT="878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700" u="none" strike="noStrike" dirty="0">
                          <a:solidFill>
                            <a:srgbClr val="635F7C"/>
                          </a:solidFill>
                          <a:effectLst/>
                        </a:rPr>
                        <a:t>0,0</a:t>
                      </a:r>
                      <a:endParaRPr lang="ru-RU" sz="1700" b="0" i="0" u="none" strike="noStrike" dirty="0">
                        <a:solidFill>
                          <a:srgbClr val="635F7C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786" marR="8786" marT="878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700" u="none" strike="noStrike" dirty="0">
                          <a:solidFill>
                            <a:srgbClr val="635F7C"/>
                          </a:solidFill>
                          <a:effectLst/>
                        </a:rPr>
                        <a:t>0,0</a:t>
                      </a:r>
                      <a:endParaRPr lang="ru-RU" sz="1700" b="0" i="0" u="none" strike="noStrike" dirty="0">
                        <a:solidFill>
                          <a:srgbClr val="635F7C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786" marR="8786" marT="878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700" u="none" strike="noStrike">
                          <a:solidFill>
                            <a:srgbClr val="635F7C"/>
                          </a:solidFill>
                          <a:effectLst/>
                        </a:rPr>
                        <a:t>0,0</a:t>
                      </a:r>
                      <a:endParaRPr lang="ru-RU" sz="1700" b="0" i="0" u="none" strike="noStrike">
                        <a:solidFill>
                          <a:srgbClr val="635F7C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786" marR="8786" marT="8786" marB="0" anchor="ctr"/>
                </a:tc>
                <a:extLst>
                  <a:ext uri="{0D108BD9-81ED-4DB2-BD59-A6C34878D82A}">
                    <a16:rowId xmlns:a16="http://schemas.microsoft.com/office/drawing/2014/main" xmlns="" val="1437894892"/>
                  </a:ext>
                </a:extLst>
              </a:tr>
              <a:tr h="533927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500" u="none" strike="noStrike">
                          <a:solidFill>
                            <a:srgbClr val="635F7C"/>
                          </a:solidFill>
                          <a:effectLst/>
                        </a:rPr>
                        <a:t>погашение кредитов</a:t>
                      </a:r>
                      <a:endParaRPr lang="ru-RU" sz="1500" b="0" i="0" u="none" strike="noStrike">
                        <a:solidFill>
                          <a:srgbClr val="635F7C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786" marR="8786" marT="878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700" u="none" strike="noStrike" dirty="0" smtClean="0">
                          <a:solidFill>
                            <a:srgbClr val="635F7C"/>
                          </a:solidFill>
                          <a:effectLst/>
                        </a:rPr>
                        <a:t>-65 300,0</a:t>
                      </a:r>
                      <a:endParaRPr lang="ru-RU" sz="1700" b="0" i="0" u="none" strike="noStrike" dirty="0">
                        <a:solidFill>
                          <a:srgbClr val="635F7C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786" marR="8786" marT="878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700" u="none" strike="noStrike" dirty="0" smtClean="0">
                          <a:solidFill>
                            <a:srgbClr val="635F7C"/>
                          </a:solidFill>
                          <a:effectLst/>
                        </a:rPr>
                        <a:t>-45</a:t>
                      </a:r>
                      <a:r>
                        <a:rPr lang="ru-RU" sz="1700" u="none" strike="noStrike" baseline="0" dirty="0" smtClean="0">
                          <a:solidFill>
                            <a:srgbClr val="635F7C"/>
                          </a:solidFill>
                          <a:effectLst/>
                        </a:rPr>
                        <a:t> 900</a:t>
                      </a:r>
                      <a:endParaRPr lang="ru-RU" sz="1700" b="0" i="0" u="none" strike="noStrike" dirty="0">
                        <a:solidFill>
                          <a:srgbClr val="635F7C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786" marR="8786" marT="878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700" u="none" strike="noStrike" dirty="0">
                          <a:solidFill>
                            <a:srgbClr val="635F7C"/>
                          </a:solidFill>
                          <a:effectLst/>
                        </a:rPr>
                        <a:t>0,0</a:t>
                      </a:r>
                      <a:endParaRPr lang="ru-RU" sz="1700" b="0" i="0" u="none" strike="noStrike" dirty="0">
                        <a:solidFill>
                          <a:srgbClr val="635F7C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786" marR="8786" marT="878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700" u="none" strike="noStrike" dirty="0">
                          <a:solidFill>
                            <a:srgbClr val="635F7C"/>
                          </a:solidFill>
                          <a:effectLst/>
                        </a:rPr>
                        <a:t>0,0</a:t>
                      </a:r>
                      <a:endParaRPr lang="ru-RU" sz="1700" b="0" i="0" u="none" strike="noStrike" dirty="0">
                        <a:solidFill>
                          <a:srgbClr val="635F7C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786" marR="8786" marT="8786" marB="0" anchor="ctr"/>
                </a:tc>
                <a:extLst>
                  <a:ext uri="{0D108BD9-81ED-4DB2-BD59-A6C34878D82A}">
                    <a16:rowId xmlns:a16="http://schemas.microsoft.com/office/drawing/2014/main" xmlns="" val="3029916233"/>
                  </a:ext>
                </a:extLst>
              </a:tr>
              <a:tr h="533927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500" b="1" i="1" u="none" strike="noStrike" dirty="0">
                          <a:solidFill>
                            <a:srgbClr val="635F7C"/>
                          </a:solidFill>
                          <a:effectLst/>
                        </a:rPr>
                        <a:t>Изменение остатков средств</a:t>
                      </a:r>
                      <a:endParaRPr lang="ru-RU" sz="1500" b="1" i="1" u="none" strike="noStrike" dirty="0">
                        <a:solidFill>
                          <a:srgbClr val="635F7C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786" marR="8786" marT="878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700" b="1" i="1" u="none" strike="noStrike" dirty="0" smtClean="0">
                          <a:solidFill>
                            <a:srgbClr val="635F7C"/>
                          </a:solidFill>
                          <a:effectLst/>
                        </a:rPr>
                        <a:t>680 462,4</a:t>
                      </a:r>
                      <a:endParaRPr lang="ru-RU" sz="1700" b="1" i="1" u="none" strike="noStrike" dirty="0">
                        <a:solidFill>
                          <a:srgbClr val="635F7C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786" marR="8786" marT="878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700" b="1" i="1" u="none" strike="noStrike" dirty="0">
                          <a:solidFill>
                            <a:srgbClr val="635F7C"/>
                          </a:solidFill>
                          <a:effectLst/>
                        </a:rPr>
                        <a:t>0,0</a:t>
                      </a:r>
                      <a:endParaRPr lang="ru-RU" sz="1700" b="1" i="1" u="none" strike="noStrike" dirty="0">
                        <a:solidFill>
                          <a:srgbClr val="635F7C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786" marR="8786" marT="878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700" b="1" i="1" u="none" strike="noStrike" dirty="0">
                          <a:solidFill>
                            <a:srgbClr val="635F7C"/>
                          </a:solidFill>
                          <a:effectLst/>
                        </a:rPr>
                        <a:t>0,0</a:t>
                      </a:r>
                      <a:endParaRPr lang="ru-RU" sz="1700" b="1" i="1" u="none" strike="noStrike" dirty="0">
                        <a:solidFill>
                          <a:srgbClr val="635F7C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786" marR="8786" marT="878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700" b="1" i="1" u="none" strike="noStrike" dirty="0">
                          <a:solidFill>
                            <a:srgbClr val="635F7C"/>
                          </a:solidFill>
                          <a:effectLst/>
                        </a:rPr>
                        <a:t>0,0</a:t>
                      </a:r>
                      <a:endParaRPr lang="ru-RU" sz="1700" b="1" i="1" u="none" strike="noStrike" dirty="0">
                        <a:solidFill>
                          <a:srgbClr val="635F7C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786" marR="8786" marT="878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49655681"/>
                  </a:ext>
                </a:extLst>
              </a:tr>
              <a:tr h="501568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5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ИТОГО</a:t>
                      </a:r>
                      <a:endParaRPr lang="ru-RU" sz="1500" b="1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786" marR="8786" marT="8786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700" b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794 701,1</a:t>
                      </a:r>
                      <a:endParaRPr lang="ru-RU" sz="1700" b="1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786" marR="8786" marT="8786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700" b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40 812,5</a:t>
                      </a:r>
                      <a:endParaRPr lang="ru-RU" sz="1700" b="1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786" marR="8786" marT="8786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700" b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38 348,5</a:t>
                      </a:r>
                      <a:endParaRPr lang="ru-RU" sz="1700" b="1" u="none" strike="noStrike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8786" marR="8786" marT="8786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700" b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98 635,0</a:t>
                      </a:r>
                      <a:endParaRPr lang="ru-RU" sz="1700" b="1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786" marR="8786" marT="8786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54587883"/>
                  </a:ext>
                </a:extLst>
              </a:tr>
            </a:tbl>
          </a:graphicData>
        </a:graphic>
      </p:graphicFrame>
      <p:sp>
        <p:nvSpPr>
          <p:cNvPr id="10" name="Нижний колонтитул 2">
            <a:extLst>
              <a:ext uri="{FF2B5EF4-FFF2-40B4-BE49-F238E27FC236}">
                <a16:creationId xmlns="" xmlns:a16="http://schemas.microsoft.com/office/drawing/2014/main" id="{60ACA094-6BB0-4A70-A58B-8C753FE1E7F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867400" y="174116"/>
            <a:ext cx="2212182" cy="300831"/>
          </a:xfrm>
        </p:spPr>
        <p:txBody>
          <a:bodyPr/>
          <a:lstStyle/>
          <a:p>
            <a:r>
              <a:rPr lang="ru-RU" dirty="0"/>
              <a:t>Бюджет для граждан</a:t>
            </a:r>
          </a:p>
        </p:txBody>
      </p:sp>
    </p:spTree>
    <p:extLst>
      <p:ext uri="{BB962C8B-B14F-4D97-AF65-F5344CB8AC3E}">
        <p14:creationId xmlns:p14="http://schemas.microsoft.com/office/powerpoint/2010/main" val="817380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rtl="0"/>
            <a:fld id="{49598980-D22C-4904-9F8F-3DB09B2ECD84}" type="slidenum">
              <a:rPr lang="ru-RU" noProof="0" smtClean="0"/>
              <a:pPr rtl="0"/>
              <a:t>35</a:t>
            </a:fld>
            <a:endParaRPr lang="ru-RU" noProof="0"/>
          </a:p>
        </p:txBody>
      </p:sp>
      <p:sp>
        <p:nvSpPr>
          <p:cNvPr id="8" name="Прямоугольник 1"/>
          <p:cNvSpPr txBox="1">
            <a:spLocks/>
          </p:cNvSpPr>
          <p:nvPr/>
        </p:nvSpPr>
        <p:spPr>
          <a:xfrm>
            <a:off x="252000" y="180000"/>
            <a:ext cx="5040080" cy="724739"/>
          </a:xfrm>
          <a:prstGeom prst="rect">
            <a:avLst/>
          </a:prstGeom>
        </p:spPr>
        <p:txBody>
          <a:bodyPr vert="horz" lIns="0" rIns="0" rtlCol="0" anchor="t">
            <a:noAutofit/>
          </a:bodyPr>
          <a:lstStyle>
            <a:lvl1pPr marL="182880" algn="l" rtl="0" eaLnBrk="1" latinLnBrk="0" hangingPunct="1">
              <a:spcBef>
                <a:spcPct val="0"/>
              </a:spcBef>
              <a:buNone/>
              <a:defRPr sz="4000" b="1" kern="1200">
                <a:ln w="6350">
                  <a:noFill/>
                </a:ln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0"/>
            <a:r>
              <a:rPr lang="ru-RU" sz="2400" dirty="0" smtClean="0"/>
              <a:t>8. ПРОЕКТИРУЕМЫЙ ОБЪЕМ МУНИЦИПАЛЬНОГО ДОЛГА </a:t>
            </a:r>
            <a:endParaRPr lang="ru-RU" sz="2400" dirty="0"/>
          </a:p>
        </p:txBody>
      </p:sp>
      <p:sp>
        <p:nvSpPr>
          <p:cNvPr id="10" name="Нижний колонтитул 2">
            <a:extLst>
              <a:ext uri="{FF2B5EF4-FFF2-40B4-BE49-F238E27FC236}">
                <a16:creationId xmlns="" xmlns:a16="http://schemas.microsoft.com/office/drawing/2014/main" id="{60ACA094-6BB0-4A70-A58B-8C753FE1E7F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867400" y="174116"/>
            <a:ext cx="2212182" cy="300831"/>
          </a:xfrm>
        </p:spPr>
        <p:txBody>
          <a:bodyPr/>
          <a:lstStyle/>
          <a:p>
            <a:r>
              <a:rPr lang="ru-RU" dirty="0"/>
              <a:t>Бюджет для граждан</a:t>
            </a: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2465726174"/>
              </p:ext>
            </p:extLst>
          </p:nvPr>
        </p:nvGraphicFramePr>
        <p:xfrm>
          <a:off x="267976" y="1268760"/>
          <a:ext cx="8624504" cy="52565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1987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rtl="0"/>
            <a:fld id="{49598980-D22C-4904-9F8F-3DB09B2ECD84}" type="slidenum">
              <a:rPr lang="ru-RU" noProof="0" smtClean="0"/>
              <a:pPr rtl="0"/>
              <a:t>36</a:t>
            </a:fld>
            <a:endParaRPr lang="ru-RU" noProof="0"/>
          </a:p>
        </p:txBody>
      </p:sp>
      <p:sp>
        <p:nvSpPr>
          <p:cNvPr id="10" name="Нижний колонтитул 2">
            <a:extLst>
              <a:ext uri="{FF2B5EF4-FFF2-40B4-BE49-F238E27FC236}">
                <a16:creationId xmlns="" xmlns:a16="http://schemas.microsoft.com/office/drawing/2014/main" id="{60ACA094-6BB0-4A70-A58B-8C753FE1E7F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867400" y="174116"/>
            <a:ext cx="2212182" cy="300831"/>
          </a:xfrm>
        </p:spPr>
        <p:txBody>
          <a:bodyPr/>
          <a:lstStyle/>
          <a:p>
            <a:r>
              <a:rPr lang="ru-RU" dirty="0"/>
              <a:t>Бюджет для граждан</a:t>
            </a:r>
          </a:p>
        </p:txBody>
      </p:sp>
      <p:sp>
        <p:nvSpPr>
          <p:cNvPr id="6" name="Заголовок 3">
            <a:extLst>
              <a:ext uri="{FF2B5EF4-FFF2-40B4-BE49-F238E27FC236}">
                <a16:creationId xmlns:a16="http://schemas.microsoft.com/office/drawing/2014/main" xmlns="" id="{E98DCA46-603B-4178-8707-30E192CE6B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74429" y="3370946"/>
            <a:ext cx="4852268" cy="504056"/>
          </a:xfrm>
        </p:spPr>
        <p:txBody>
          <a:bodyPr rtlCol="0" anchor="t">
            <a:normAutofit fontScale="90000"/>
          </a:bodyPr>
          <a:lstStyle/>
          <a:p>
            <a:pPr algn="ctr"/>
            <a:r>
              <a:rPr lang="ru-RU" sz="2800" dirty="0"/>
              <a:t>Контактная информация</a:t>
            </a: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213402" y="3777615"/>
            <a:ext cx="6878878" cy="3077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400" b="1" dirty="0">
                <a:solidFill>
                  <a:srgbClr val="635F7C"/>
                </a:solidFill>
                <a:ea typeface="Century Gothic" panose="020B0502020202020204" pitchFamily="34" charset="0"/>
                <a:cs typeface="Times New Roman" panose="02020603050405020304" pitchFamily="18" charset="0"/>
              </a:rPr>
              <a:t>Комитет по финансам администрации города Пыть-Яха</a:t>
            </a:r>
            <a:endParaRPr lang="ru-RU" altLang="ru-RU" sz="1400" dirty="0">
              <a:solidFill>
                <a:srgbClr val="635F7C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400" dirty="0">
                <a:solidFill>
                  <a:srgbClr val="635F7C"/>
                </a:solidFill>
                <a:ea typeface="Century Gothic" panose="020B0502020202020204" pitchFamily="34" charset="0"/>
                <a:cs typeface="Times New Roman" panose="02020603050405020304" pitchFamily="18" charset="0"/>
              </a:rPr>
              <a:t>ул. Центральная, дом 18а, г. Пыть-Ях, Ханты-Мансийский автономный </a:t>
            </a:r>
            <a:r>
              <a:rPr lang="ru-RU" altLang="ru-RU" sz="1400" dirty="0" smtClean="0">
                <a:solidFill>
                  <a:srgbClr val="635F7C"/>
                </a:solidFill>
                <a:ea typeface="Century Gothic" panose="020B0502020202020204" pitchFamily="34" charset="0"/>
                <a:cs typeface="Times New Roman" panose="02020603050405020304" pitchFamily="18" charset="0"/>
              </a:rPr>
              <a:t/>
            </a:r>
            <a:br>
              <a:rPr lang="ru-RU" altLang="ru-RU" sz="1400" dirty="0" smtClean="0">
                <a:solidFill>
                  <a:srgbClr val="635F7C"/>
                </a:solidFill>
                <a:ea typeface="Century Gothic" panose="020B0502020202020204" pitchFamily="34" charset="0"/>
                <a:cs typeface="Times New Roman" panose="02020603050405020304" pitchFamily="18" charset="0"/>
              </a:rPr>
            </a:br>
            <a:r>
              <a:rPr lang="ru-RU" altLang="ru-RU" sz="1400" dirty="0" smtClean="0">
                <a:solidFill>
                  <a:srgbClr val="635F7C"/>
                </a:solidFill>
                <a:ea typeface="Century Gothic" panose="020B0502020202020204" pitchFamily="34" charset="0"/>
                <a:cs typeface="Times New Roman" panose="02020603050405020304" pitchFamily="18" charset="0"/>
              </a:rPr>
              <a:t>округ </a:t>
            </a:r>
            <a:r>
              <a:rPr lang="ru-RU" altLang="ru-RU" sz="1400" dirty="0">
                <a:solidFill>
                  <a:srgbClr val="635F7C"/>
                </a:solidFill>
                <a:ea typeface="Century Gothic" panose="020B0502020202020204" pitchFamily="34" charset="0"/>
                <a:cs typeface="Times New Roman" panose="02020603050405020304" pitchFamily="18" charset="0"/>
              </a:rPr>
              <a:t>– Югра (Тюменская область), 628381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sz="1100" dirty="0">
              <a:solidFill>
                <a:srgbClr val="635F7C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400" b="1" dirty="0">
                <a:solidFill>
                  <a:srgbClr val="635F7C"/>
                </a:solidFill>
                <a:ea typeface="Century Gothic" panose="020B0502020202020204" pitchFamily="34" charset="0"/>
                <a:cs typeface="Times New Roman" panose="02020603050405020304" pitchFamily="18" charset="0"/>
              </a:rPr>
              <a:t>Тел.</a:t>
            </a:r>
            <a:r>
              <a:rPr lang="ru-RU" altLang="ru-RU" sz="1400" dirty="0">
                <a:solidFill>
                  <a:srgbClr val="635F7C"/>
                </a:solidFill>
                <a:ea typeface="Century Gothic" panose="020B0502020202020204" pitchFamily="34" charset="0"/>
                <a:cs typeface="Times New Roman" panose="02020603050405020304" pitchFamily="18" charset="0"/>
              </a:rPr>
              <a:t> (3463) 46-55-50</a:t>
            </a:r>
            <a:endParaRPr lang="ru-RU" altLang="ru-RU" sz="1400" dirty="0">
              <a:solidFill>
                <a:srgbClr val="635F7C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400" b="1" dirty="0">
                <a:solidFill>
                  <a:srgbClr val="635F7C"/>
                </a:solidFill>
                <a:ea typeface="Century Gothic" panose="020B0502020202020204" pitchFamily="34" charset="0"/>
                <a:cs typeface="Times New Roman" panose="02020603050405020304" pitchFamily="18" charset="0"/>
              </a:rPr>
              <a:t>Факс</a:t>
            </a:r>
            <a:r>
              <a:rPr lang="ru-RU" altLang="ru-RU" sz="1400" dirty="0">
                <a:solidFill>
                  <a:srgbClr val="635F7C"/>
                </a:solidFill>
                <a:ea typeface="Century Gothic" panose="020B0502020202020204" pitchFamily="34" charset="0"/>
                <a:cs typeface="Times New Roman" panose="02020603050405020304" pitchFamily="18" charset="0"/>
              </a:rPr>
              <a:t> (3463) 42-23-30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sz="1100" dirty="0">
              <a:solidFill>
                <a:srgbClr val="635F7C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400" dirty="0">
                <a:solidFill>
                  <a:srgbClr val="635F7C"/>
                </a:solidFill>
                <a:ea typeface="Century Gothic" panose="020B0502020202020204" pitchFamily="34" charset="0"/>
                <a:cs typeface="Times New Roman" panose="02020603050405020304" pitchFamily="18" charset="0"/>
                <a:hlinkClick r:id="rId2"/>
              </a:rPr>
              <a:t>http://adm.gov86.org/436/437/</a:t>
            </a:r>
            <a:endParaRPr lang="ru-RU" altLang="ru-RU" sz="1400" dirty="0">
              <a:solidFill>
                <a:srgbClr val="635F7C"/>
              </a:solidFill>
              <a:ea typeface="Century Gothic" panose="020B0502020202020204" pitchFamily="34" charset="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sz="1400" dirty="0">
              <a:solidFill>
                <a:srgbClr val="635F7C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ru-RU" sz="1400" dirty="0">
                <a:solidFill>
                  <a:srgbClr val="635F7C"/>
                </a:solidFill>
                <a:ea typeface="Century Gothic" panose="020B0502020202020204" pitchFamily="34" charset="0"/>
                <a:cs typeface="Times New Roman" panose="02020603050405020304" pitchFamily="18" charset="0"/>
              </a:rPr>
              <a:t>E-mail: </a:t>
            </a:r>
            <a:r>
              <a:rPr lang="en-US" altLang="ru-RU" sz="1400" dirty="0">
                <a:solidFill>
                  <a:srgbClr val="635F7C"/>
                </a:solidFill>
                <a:ea typeface="Century Gothic" panose="020B0502020202020204" pitchFamily="34" charset="0"/>
                <a:cs typeface="Times New Roman" panose="02020603050405020304" pitchFamily="18" charset="0"/>
                <a:hlinkClick r:id="rId3"/>
              </a:rPr>
              <a:t>komfin@gov86.org</a:t>
            </a:r>
            <a:endParaRPr lang="ru-RU" altLang="ru-RU" sz="1400" dirty="0">
              <a:solidFill>
                <a:srgbClr val="635F7C"/>
              </a:solidFill>
              <a:ea typeface="Century Gothic" panose="020B0502020202020204" pitchFamily="34" charset="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sz="1100" dirty="0">
              <a:solidFill>
                <a:srgbClr val="635F7C"/>
              </a:solidFill>
              <a:ea typeface="Century Gothic" panose="020B0502020202020204" pitchFamily="34" charset="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400" dirty="0">
                <a:solidFill>
                  <a:srgbClr val="635F7C"/>
                </a:solidFill>
                <a:ea typeface="Century Gothic" panose="020B0502020202020204" pitchFamily="34" charset="0"/>
                <a:cs typeface="Times New Roman" panose="02020603050405020304" pitchFamily="18" charset="0"/>
              </a:rPr>
              <a:t>График работы: </a:t>
            </a:r>
            <a:endParaRPr lang="ru-RU" altLang="ru-RU" sz="1400" dirty="0">
              <a:solidFill>
                <a:srgbClr val="635F7C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400" dirty="0">
                <a:solidFill>
                  <a:srgbClr val="635F7C"/>
                </a:solidFill>
                <a:ea typeface="Century Gothic" panose="020B0502020202020204" pitchFamily="34" charset="0"/>
                <a:cs typeface="Times New Roman" panose="02020603050405020304" pitchFamily="18" charset="0"/>
              </a:rPr>
              <a:t>Понедельник - пятница </a:t>
            </a:r>
            <a:endParaRPr lang="ru-RU" altLang="ru-RU" sz="1400" dirty="0">
              <a:solidFill>
                <a:srgbClr val="635F7C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400" dirty="0">
                <a:solidFill>
                  <a:srgbClr val="635F7C"/>
                </a:solidFill>
                <a:ea typeface="Century Gothic" panose="020B0502020202020204" pitchFamily="34" charset="0"/>
                <a:cs typeface="Times New Roman" panose="02020603050405020304" pitchFamily="18" charset="0"/>
              </a:rPr>
              <a:t>с 9.00 до 18.00 </a:t>
            </a:r>
            <a:endParaRPr lang="ru-RU" altLang="ru-RU" sz="1400" dirty="0">
              <a:solidFill>
                <a:srgbClr val="635F7C"/>
              </a:solidFill>
            </a:endParaRPr>
          </a:p>
        </p:txBody>
      </p:sp>
      <p:pic>
        <p:nvPicPr>
          <p:cNvPr id="8202" name="Picture 10" descr="https://sun9-46.userapi.com/impf/vM4CaR8a5es4HLi7yHd8gMGRyRImTSU_e7HiAQ/dA8haqCc6EE.jpg?size=1590x400&amp;quality=95&amp;crop=0,173,1200,301&amp;sign=59bca74edfbc6ea532a68e30bc4ae2e3&amp;type=cover_grou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645" y="5"/>
            <a:ext cx="9180000" cy="2309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6" name="Picture 14" descr="https://adm.gov86.org/files/2018/news/fevral/mart/skver-esenina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4000" y="4476444"/>
            <a:ext cx="3600000" cy="2408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907704" y="2641955"/>
            <a:ext cx="522130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noProof="1">
                <a:solidFill>
                  <a:srgbClr val="635F7C"/>
                </a:solidFill>
                <a:latin typeface="+mj-lt"/>
              </a:rPr>
              <a:t>Спасибо за внимание!</a:t>
            </a:r>
            <a:endParaRPr lang="ru-RU" sz="3600" b="1" dirty="0">
              <a:solidFill>
                <a:srgbClr val="635F7C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25195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Grp="1"/>
          </p:cNvSpPr>
          <p:nvPr>
            <p:ph type="title"/>
          </p:nvPr>
        </p:nvSpPr>
        <p:spPr>
          <a:xfrm>
            <a:off x="251520" y="180000"/>
            <a:ext cx="5104576" cy="1557623"/>
          </a:xfrm>
        </p:spPr>
        <p:txBody>
          <a:bodyPr rtlCol="0" anchor="t"/>
          <a:lstStyle/>
          <a:p>
            <a:pPr marL="0"/>
            <a:r>
              <a:rPr lang="ru-RU" sz="2400" dirty="0" smtClean="0"/>
              <a:t>3. ОСНОВНЫЕ НАПРАВЛЕНИЯ НАЛОГОВОЙ, БЮДЖЕТНОЙ И ДОЛГОВОЙ ПОЛИТИКИ ГОРОДА ПЫТЬ-ЯХ НА 2022-2024 ГОДЫ</a:t>
            </a:r>
            <a:endParaRPr lang="ru-RU" sz="2400" dirty="0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F83E5A1E-9A96-4A6E-ABF4-279B8F0059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noProof="0" dirty="0" smtClean="0"/>
              <a:t>Бюджет для граждан</a:t>
            </a:r>
            <a:endParaRPr lang="ru-RU" noProof="0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75735234-AE1D-48C9-969D-8A3E7E72CD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FEA1243F-3000-4347-94A4-FBDEAD3122CB}" type="slidenum">
              <a:rPr lang="ru-RU" noProof="0" smtClean="0"/>
              <a:pPr rtl="0"/>
              <a:t>4</a:t>
            </a:fld>
            <a:endParaRPr lang="ru-RU" noProof="0"/>
          </a:p>
        </p:txBody>
      </p:sp>
      <p:sp>
        <p:nvSpPr>
          <p:cNvPr id="37" name="Текст 26" title="Текст отзыва">
            <a:extLst>
              <a:ext uri="{FF2B5EF4-FFF2-40B4-BE49-F238E27FC236}">
                <a16:creationId xmlns="" xmlns:a16="http://schemas.microsoft.com/office/drawing/2014/main" id="{36D1E065-62B5-4D94-BE31-531E357C79F1}"/>
              </a:ext>
            </a:extLst>
          </p:cNvPr>
          <p:cNvSpPr txBox="1">
            <a:spLocks/>
          </p:cNvSpPr>
          <p:nvPr/>
        </p:nvSpPr>
        <p:spPr>
          <a:xfrm>
            <a:off x="539552" y="1749470"/>
            <a:ext cx="3314031" cy="347973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lvl1pPr marL="448056" indent="-384048" algn="l" rtl="0" eaLnBrk="1" latinLnBrk="0" hangingPunct="1">
              <a:spcBef>
                <a:spcPct val="20000"/>
              </a:spcBef>
              <a:spcAft>
                <a:spcPts val="10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defRPr sz="2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822960" indent="-285750" algn="l" rtl="0" eaLnBrk="1" latinLnBrk="0" hangingPunct="1">
              <a:spcBef>
                <a:spcPct val="20000"/>
              </a:spcBef>
              <a:spcAft>
                <a:spcPts val="1000"/>
              </a:spcAft>
              <a:buClr>
                <a:schemeClr val="accent1"/>
              </a:buClr>
              <a:buSzPct val="95000"/>
              <a:buFont typeface="Arial" panose="020B0604020202020204" pitchFamily="34" charset="0"/>
              <a:buChar char="•"/>
              <a:defRPr sz="2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1106424" indent="-228600" algn="l" rtl="0" eaLnBrk="1" latinLnBrk="0" hangingPunct="1">
              <a:spcBef>
                <a:spcPct val="20000"/>
              </a:spcBef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1371600" indent="-210312" algn="l" rtl="0" eaLnBrk="1" latinLnBrk="0" hangingPunct="1">
              <a:spcBef>
                <a:spcPct val="20000"/>
              </a:spcBef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1600200" indent="-210312" algn="l" rtl="0" eaLnBrk="1" latinLnBrk="0" hangingPunct="1">
              <a:spcBef>
                <a:spcPct val="20000"/>
              </a:spcBef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1828800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84832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14600" indent="-182880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ct val="80000"/>
              <a:buFont typeface="Arial" panose="020B0604020202020204" pitchFamily="34" charset="0"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35F7C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определяют на ближайший трехлетний период базовые принципы, условия и подходы формирования проектировок бюджета города Пыть-Яха на 2022 год и на плановый период 2023 и 2024 годов 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635F7C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113823" y="2308492"/>
            <a:ext cx="482915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635F7C"/>
                </a:solidFill>
              </a:rPr>
              <a:t>Послания Президента Российской Федерации Федеральному Собранию Российской Федерации от 21 апреля 2021 </a:t>
            </a:r>
            <a:r>
              <a:rPr lang="ru-RU" sz="1600" dirty="0" smtClean="0">
                <a:solidFill>
                  <a:srgbClr val="635F7C"/>
                </a:solidFill>
              </a:rPr>
              <a:t>года</a:t>
            </a:r>
            <a:endParaRPr lang="ru-RU" sz="1600" dirty="0">
              <a:solidFill>
                <a:srgbClr val="635F7C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113823" y="3161817"/>
            <a:ext cx="482915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rgbClr val="635F7C"/>
                </a:solidFill>
              </a:rPr>
              <a:t>Указа </a:t>
            </a:r>
            <a:r>
              <a:rPr lang="ru-RU" sz="1600" dirty="0">
                <a:solidFill>
                  <a:srgbClr val="635F7C"/>
                </a:solidFill>
              </a:rPr>
              <a:t>Президента Российской Федерации от 21 июля 2020 года № 474 «О национальных целях развития Российской Федерации на период до 2030 </a:t>
            </a:r>
            <a:r>
              <a:rPr lang="ru-RU" sz="1600" dirty="0" smtClean="0">
                <a:solidFill>
                  <a:srgbClr val="635F7C"/>
                </a:solidFill>
              </a:rPr>
              <a:t>года»</a:t>
            </a:r>
            <a:endParaRPr lang="ru-RU" sz="1600" dirty="0">
              <a:solidFill>
                <a:srgbClr val="635F7C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114800" y="4260700"/>
            <a:ext cx="48281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rgbClr val="635F7C"/>
                </a:solidFill>
              </a:rPr>
              <a:t>Указов </a:t>
            </a:r>
            <a:r>
              <a:rPr lang="ru-RU" sz="1600" dirty="0">
                <a:solidFill>
                  <a:srgbClr val="635F7C"/>
                </a:solidFill>
              </a:rPr>
              <a:t>Президента Российской Федерации от 2012 </a:t>
            </a:r>
            <a:r>
              <a:rPr lang="ru-RU" sz="1600" dirty="0" smtClean="0">
                <a:solidFill>
                  <a:srgbClr val="635F7C"/>
                </a:solidFill>
              </a:rPr>
              <a:t>года</a:t>
            </a:r>
            <a:endParaRPr lang="ru-RU" sz="16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114800" y="4862857"/>
            <a:ext cx="482818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rgbClr val="635F7C"/>
                </a:solidFill>
              </a:rPr>
              <a:t>Основных </a:t>
            </a:r>
            <a:r>
              <a:rPr lang="ru-RU" sz="1600" dirty="0">
                <a:solidFill>
                  <a:srgbClr val="635F7C"/>
                </a:solidFill>
              </a:rPr>
              <a:t>направлений бюджетной и налоговой политики Ханты-Мансийского автономного округа – Югры на 2022 год и плановый период 2023 – 2024 </a:t>
            </a:r>
            <a:r>
              <a:rPr lang="ru-RU" sz="1600" dirty="0" smtClean="0">
                <a:solidFill>
                  <a:srgbClr val="635F7C"/>
                </a:solidFill>
              </a:rPr>
              <a:t>годов</a:t>
            </a:r>
            <a:endParaRPr lang="ru-RU" sz="16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114800" y="5962069"/>
            <a:ext cx="48281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rgbClr val="635F7C"/>
                </a:solidFill>
              </a:rPr>
              <a:t>Стратегии </a:t>
            </a:r>
            <a:r>
              <a:rPr lang="ru-RU" sz="1600" dirty="0">
                <a:solidFill>
                  <a:srgbClr val="635F7C"/>
                </a:solidFill>
              </a:rPr>
              <a:t>социально-экономического развития города Пыть-Яха до 2030 года</a:t>
            </a:r>
            <a:endParaRPr lang="ru-RU" sz="1600" dirty="0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4113823" y="2308492"/>
            <a:ext cx="0" cy="776831"/>
          </a:xfrm>
          <a:prstGeom prst="line">
            <a:avLst/>
          </a:prstGeom>
          <a:ln w="57150">
            <a:solidFill>
              <a:srgbClr val="635F7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4113823" y="3244595"/>
            <a:ext cx="0" cy="900000"/>
          </a:xfrm>
          <a:prstGeom prst="line">
            <a:avLst/>
          </a:prstGeom>
          <a:ln w="57150">
            <a:solidFill>
              <a:srgbClr val="025C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4113823" y="4354036"/>
            <a:ext cx="0" cy="432000"/>
          </a:xfrm>
          <a:prstGeom prst="line">
            <a:avLst/>
          </a:prstGeom>
          <a:ln w="57150">
            <a:solidFill>
              <a:srgbClr val="4F7B8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4124240" y="4969466"/>
            <a:ext cx="0" cy="900000"/>
          </a:xfrm>
          <a:prstGeom prst="line">
            <a:avLst/>
          </a:prstGeom>
          <a:ln w="57150">
            <a:solidFill>
              <a:srgbClr val="4F62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4124240" y="6037651"/>
            <a:ext cx="0" cy="432000"/>
          </a:xfrm>
          <a:prstGeom prst="line">
            <a:avLst/>
          </a:prstGeom>
          <a:ln w="57150">
            <a:solidFill>
              <a:srgbClr val="09709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14"/>
          <p:cNvSpPr/>
          <p:nvPr/>
        </p:nvSpPr>
        <p:spPr>
          <a:xfrm>
            <a:off x="4759784" y="1916832"/>
            <a:ext cx="41831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635F7C"/>
                </a:solidFill>
              </a:rPr>
              <a:t>Разработаны с учетом положений:</a:t>
            </a:r>
          </a:p>
        </p:txBody>
      </p:sp>
    </p:spTree>
    <p:extLst>
      <p:ext uri="{BB962C8B-B14F-4D97-AF65-F5344CB8AC3E}">
        <p14:creationId xmlns:p14="http://schemas.microsoft.com/office/powerpoint/2010/main" val="3114875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0000"/>
            <a:ext cx="4968552" cy="675926"/>
          </a:xfrm>
        </p:spPr>
        <p:txBody>
          <a:bodyPr anchor="t"/>
          <a:lstStyle/>
          <a:p>
            <a:pPr marL="0"/>
            <a:r>
              <a:rPr lang="ru-RU" sz="2000" dirty="0" smtClean="0"/>
              <a:t>ОСНОВНЫМИ ОРИЕНТИРАМИ И ПРИОРИТЕТАМИ НАЛОГОВОЙ, БЮДЖЕТНОЙ И ДОЛГОВОЙ ПОЛИТИКИ ГОРОДА ПЫТЬ-ЯХА НА 2022-2024 ГОДЫ</a:t>
            </a:r>
            <a:endParaRPr lang="ru-RU" sz="2000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u-RU" dirty="0"/>
              <a:t>Бюджет для граждан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rtl="0"/>
            <a:fld id="{49598980-D22C-4904-9F8F-3DB09B2ECD84}" type="slidenum">
              <a:rPr lang="ru-RU" noProof="0" smtClean="0"/>
              <a:pPr rtl="0"/>
              <a:t>5</a:t>
            </a:fld>
            <a:endParaRPr lang="ru-RU" noProof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53280068"/>
              </p:ext>
            </p:extLst>
          </p:nvPr>
        </p:nvGraphicFramePr>
        <p:xfrm>
          <a:off x="250824" y="1916112"/>
          <a:ext cx="8641655" cy="42491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62172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Grp="1"/>
          </p:cNvSpPr>
          <p:nvPr>
            <p:ph type="title"/>
          </p:nvPr>
        </p:nvSpPr>
        <p:spPr>
          <a:xfrm>
            <a:off x="252000" y="180000"/>
            <a:ext cx="4638674" cy="1042179"/>
          </a:xfrm>
        </p:spPr>
        <p:txBody>
          <a:bodyPr rtlCol="0" anchor="t"/>
          <a:lstStyle/>
          <a:p>
            <a:pPr marL="0"/>
            <a:r>
              <a:rPr lang="ru-RU" sz="2000" dirty="0" smtClean="0"/>
              <a:t>НАЛОГОВАЯ ПОЛИТИКА ГОРОДА ПЫТЬ-ЯХА</a:t>
            </a:r>
            <a:endParaRPr lang="ru-RU" sz="2000" dirty="0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60ACA094-6BB0-4A70-A58B-8C753FE1E7F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u-RU" dirty="0"/>
              <a:t>Бюджет для граждан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D7A366C8-727E-491B-93FA-C36D6469EA9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rtl="0"/>
            <a:fld id="{49598980-D22C-4904-9F8F-3DB09B2ECD84}" type="slidenum">
              <a:rPr lang="ru-RU" noProof="0" smtClean="0"/>
              <a:pPr rtl="0"/>
              <a:t>6</a:t>
            </a:fld>
            <a:endParaRPr lang="ru-RU" noProof="0"/>
          </a:p>
        </p:txBody>
      </p:sp>
      <p:sp>
        <p:nvSpPr>
          <p:cNvPr id="7" name="Прямоугольник 6"/>
          <p:cNvSpPr/>
          <p:nvPr/>
        </p:nvSpPr>
        <p:spPr>
          <a:xfrm>
            <a:off x="263979" y="3573016"/>
            <a:ext cx="4290250" cy="295465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ru-RU" sz="2000" b="1" dirty="0">
                <a:solidFill>
                  <a:srgbClr val="635F7C"/>
                </a:solidFill>
              </a:rPr>
              <a:t>Целями реализации налоговой политики в </a:t>
            </a:r>
            <a:r>
              <a:rPr lang="ru-RU" sz="2000" b="1" dirty="0" smtClean="0">
                <a:solidFill>
                  <a:srgbClr val="635F7C"/>
                </a:solidFill>
              </a:rPr>
              <a:t>2022-2024 </a:t>
            </a:r>
            <a:r>
              <a:rPr lang="ru-RU" sz="2000" b="1" dirty="0">
                <a:solidFill>
                  <a:srgbClr val="635F7C"/>
                </a:solidFill>
              </a:rPr>
              <a:t>годах является</a:t>
            </a:r>
            <a:r>
              <a:rPr lang="ru-RU" dirty="0">
                <a:solidFill>
                  <a:srgbClr val="635F7C"/>
                </a:solidFill>
              </a:rPr>
              <a:t>:</a:t>
            </a:r>
          </a:p>
          <a:p>
            <a:pPr marL="285750" indent="-285750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rgbClr val="635F7C"/>
                </a:solidFill>
              </a:rPr>
              <a:t>сохранение </a:t>
            </a:r>
            <a:r>
              <a:rPr lang="ru-RU" dirty="0">
                <a:solidFill>
                  <a:srgbClr val="635F7C"/>
                </a:solidFill>
              </a:rPr>
              <a:t>условий для поддержания роста экономики города, предпринимательской </a:t>
            </a:r>
            <a:r>
              <a:rPr lang="ru-RU" dirty="0" smtClean="0">
                <a:solidFill>
                  <a:srgbClr val="635F7C"/>
                </a:solidFill>
              </a:rPr>
              <a:t>активности;</a:t>
            </a:r>
            <a:endParaRPr lang="ru-RU" dirty="0">
              <a:solidFill>
                <a:srgbClr val="635F7C"/>
              </a:solidFill>
            </a:endParaRPr>
          </a:p>
          <a:p>
            <a:pPr marL="285750" indent="-285750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dirty="0">
                <a:solidFill>
                  <a:srgbClr val="635F7C"/>
                </a:solidFill>
              </a:rPr>
              <a:t>создание условий для обеспечения сбалансированности бюджета города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8B618502-6263-424A-824A-C269440BC6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287" y="908720"/>
            <a:ext cx="4290250" cy="2413266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4716016" y="1167550"/>
            <a:ext cx="35716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635F7C"/>
                </a:solidFill>
              </a:rPr>
              <a:t>Пути достижения:</a:t>
            </a:r>
            <a:endParaRPr lang="ru-RU" sz="2000" b="1" dirty="0">
              <a:solidFill>
                <a:srgbClr val="635F7C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716016" y="1567660"/>
            <a:ext cx="4176464" cy="4524315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635F7C"/>
                </a:solidFill>
              </a:rPr>
              <a:t>Легализация предпринимательской деятельности, вовлечение граждан в предпринимательскую деятельность;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635F7C"/>
                </a:solidFill>
              </a:rPr>
              <a:t>Обеспечение стабильных налоговых условий, систематизация мер поддержки субъектам МСП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635F7C"/>
                </a:solidFill>
              </a:rPr>
              <a:t>Оптимизация перечня налоговых расходов;</a:t>
            </a:r>
            <a:endParaRPr lang="ru-RU" sz="1600" dirty="0">
              <a:solidFill>
                <a:srgbClr val="635F7C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635F7C"/>
                </a:solidFill>
              </a:rPr>
              <a:t>Проведение </a:t>
            </a:r>
            <a:r>
              <a:rPr lang="ru-RU" sz="1600" dirty="0">
                <a:solidFill>
                  <a:srgbClr val="635F7C"/>
                </a:solidFill>
              </a:rPr>
              <a:t>мониторинга нормативных правовых актов </a:t>
            </a:r>
            <a:r>
              <a:rPr lang="ru-RU" sz="1600" dirty="0" smtClean="0">
                <a:solidFill>
                  <a:srgbClr val="635F7C"/>
                </a:solidFill>
              </a:rPr>
              <a:t>по </a:t>
            </a:r>
            <a:r>
              <a:rPr lang="ru-RU" sz="1600" dirty="0">
                <a:solidFill>
                  <a:srgbClr val="635F7C"/>
                </a:solidFill>
              </a:rPr>
              <a:t>местным налогам с целью совершенствования указанных актов с учетом изменений федерального и регионального законодательства;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635F7C"/>
                </a:solidFill>
              </a:rPr>
              <a:t>Обеспечение </a:t>
            </a:r>
            <a:r>
              <a:rPr lang="ru-RU" sz="1600" dirty="0">
                <a:solidFill>
                  <a:srgbClr val="635F7C"/>
                </a:solidFill>
              </a:rPr>
              <a:t>полноты формирования налоговой </a:t>
            </a:r>
            <a:r>
              <a:rPr lang="ru-RU" sz="1600" dirty="0" smtClean="0">
                <a:solidFill>
                  <a:srgbClr val="635F7C"/>
                </a:solidFill>
              </a:rPr>
              <a:t>базы; </a:t>
            </a:r>
            <a:endParaRPr lang="ru-RU" sz="1600" dirty="0">
              <a:solidFill>
                <a:srgbClr val="635F7C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635F7C"/>
                </a:solidFill>
              </a:rPr>
              <a:t>Повышение </a:t>
            </a:r>
            <a:r>
              <a:rPr lang="ru-RU" sz="1600" dirty="0">
                <a:solidFill>
                  <a:srgbClr val="635F7C"/>
                </a:solidFill>
              </a:rPr>
              <a:t>уровня собираемости местных налогов, снижение </a:t>
            </a:r>
            <a:r>
              <a:rPr lang="ru-RU" sz="1600" dirty="0" smtClean="0">
                <a:solidFill>
                  <a:srgbClr val="635F7C"/>
                </a:solidFill>
              </a:rPr>
              <a:t>недоимки.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60ACA094-6BB0-4A70-A58B-8C753FE1E7F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u-RU" dirty="0"/>
              <a:t>Бюджет для граждан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D7A366C8-727E-491B-93FA-C36D6469EA9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rtl="0"/>
            <a:fld id="{49598980-D22C-4904-9F8F-3DB09B2ECD84}" type="slidenum">
              <a:rPr lang="ru-RU" noProof="0" smtClean="0"/>
              <a:pPr rtl="0"/>
              <a:t>7</a:t>
            </a:fld>
            <a:endParaRPr lang="ru-RU" noProof="0"/>
          </a:p>
        </p:txBody>
      </p:sp>
      <p:sp>
        <p:nvSpPr>
          <p:cNvPr id="6" name="Text Box 30"/>
          <p:cNvSpPr txBox="1">
            <a:spLocks noChangeArrowheads="1"/>
          </p:cNvSpPr>
          <p:nvPr/>
        </p:nvSpPr>
        <p:spPr bwMode="auto">
          <a:xfrm>
            <a:off x="206621" y="811611"/>
            <a:ext cx="3645299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buClr>
                <a:srgbClr val="669999"/>
              </a:buClr>
              <a:buNone/>
            </a:pPr>
            <a:r>
              <a:rPr lang="ru-RU" sz="1400" b="1" dirty="0">
                <a:solidFill>
                  <a:srgbClr val="635F7C"/>
                </a:solidFill>
              </a:rPr>
              <a:t>в отношении объектов налогообложения, кадастровая стоимость каждого из которых превышает 300 млн. рублей </a:t>
            </a:r>
            <a:endParaRPr lang="en-US" altLang="ru-RU" sz="1400" b="1" dirty="0">
              <a:solidFill>
                <a:srgbClr val="635F7C"/>
              </a:solidFill>
            </a:endParaRPr>
          </a:p>
        </p:txBody>
      </p:sp>
      <p:sp>
        <p:nvSpPr>
          <p:cNvPr id="12" name="Text Box 31"/>
          <p:cNvSpPr txBox="1">
            <a:spLocks noChangeArrowheads="1"/>
          </p:cNvSpPr>
          <p:nvPr/>
        </p:nvSpPr>
        <p:spPr bwMode="auto">
          <a:xfrm>
            <a:off x="206621" y="3021246"/>
            <a:ext cx="3756173" cy="224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buClr>
                <a:srgbClr val="669999"/>
              </a:buClr>
              <a:buNone/>
              <a:tabLst>
                <a:tab pos="1520825" algn="l"/>
              </a:tabLst>
            </a:pPr>
            <a:r>
              <a:rPr lang="ru-RU" sz="1400" b="1" dirty="0">
                <a:solidFill>
                  <a:srgbClr val="635F7C"/>
                </a:solidFill>
              </a:rPr>
              <a:t>в отношении объектов налогообложения, включенных в перечень, определяемый в соответствии с </a:t>
            </a:r>
            <a:r>
              <a:rPr lang="ru-RU" sz="1400" b="1" dirty="0">
                <a:solidFill>
                  <a:srgbClr val="635F7C"/>
                </a:solidFill>
                <a:hlinkClick r:id="rId3"/>
              </a:rPr>
              <a:t>пунктом 7 статьи 378.2</a:t>
            </a:r>
            <a:r>
              <a:rPr lang="ru-RU" sz="1400" b="1" dirty="0">
                <a:solidFill>
                  <a:srgbClr val="635F7C"/>
                </a:solidFill>
              </a:rPr>
              <a:t> Налогового кодекса Российской Федерации, в отношении объектов налогообложения, предусмотренных </a:t>
            </a:r>
            <a:r>
              <a:rPr lang="ru-RU" sz="1400" b="1" dirty="0">
                <a:solidFill>
                  <a:srgbClr val="635F7C"/>
                </a:solidFill>
                <a:hlinkClick r:id="rId4"/>
              </a:rPr>
              <a:t>абзацем вторым пункта 10 статьи 378.2</a:t>
            </a:r>
            <a:r>
              <a:rPr lang="ru-RU" sz="1400" b="1" dirty="0">
                <a:solidFill>
                  <a:srgbClr val="635F7C"/>
                </a:solidFill>
              </a:rPr>
              <a:t> Налогового кодекса Российской Федерации</a:t>
            </a:r>
            <a:endParaRPr lang="en-US" altLang="ru-RU" sz="1400" b="1" dirty="0">
              <a:solidFill>
                <a:srgbClr val="635F7C"/>
              </a:solidFill>
            </a:endParaRPr>
          </a:p>
        </p:txBody>
      </p:sp>
      <p:grpSp>
        <p:nvGrpSpPr>
          <p:cNvPr id="13" name="Group 5"/>
          <p:cNvGrpSpPr>
            <a:grpSpLocks/>
          </p:cNvGrpSpPr>
          <p:nvPr/>
        </p:nvGrpSpPr>
        <p:grpSpPr bwMode="auto">
          <a:xfrm>
            <a:off x="1112816" y="5130629"/>
            <a:ext cx="1260000" cy="1260000"/>
            <a:chOff x="2016" y="1920"/>
            <a:chExt cx="1680" cy="1680"/>
          </a:xfrm>
        </p:grpSpPr>
        <p:sp>
          <p:nvSpPr>
            <p:cNvPr id="14" name="Oval 6"/>
            <p:cNvSpPr>
              <a:spLocks noChangeArrowheads="1"/>
            </p:cNvSpPr>
            <p:nvPr/>
          </p:nvSpPr>
          <p:spPr bwMode="gray">
            <a:xfrm>
              <a:off x="2016" y="1920"/>
              <a:ext cx="1680" cy="1680"/>
            </a:xfrm>
            <a:prstGeom prst="ellipse">
              <a:avLst/>
            </a:prstGeom>
            <a:gradFill rotWithShape="1">
              <a:gsLst>
                <a:gs pos="0">
                  <a:srgbClr val="FF9900"/>
                </a:gs>
                <a:gs pos="100000">
                  <a:srgbClr val="FF9900">
                    <a:gamma/>
                    <a:shade val="24314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buClr>
                  <a:srgbClr val="669999"/>
                </a:buClr>
              </a:pPr>
              <a:endParaRPr lang="ru-RU" dirty="0">
                <a:solidFill>
                  <a:srgbClr val="000000"/>
                </a:solidFill>
              </a:endParaRPr>
            </a:p>
          </p:txBody>
        </p:sp>
        <p:sp>
          <p:nvSpPr>
            <p:cNvPr id="15" name="Freeform 7"/>
            <p:cNvSpPr>
              <a:spLocks/>
            </p:cNvSpPr>
            <p:nvPr/>
          </p:nvSpPr>
          <p:spPr bwMode="gray">
            <a:xfrm>
              <a:off x="2208" y="1948"/>
              <a:ext cx="1296" cy="634"/>
            </a:xfrm>
            <a:custGeom>
              <a:avLst/>
              <a:gdLst>
                <a:gd name="T0" fmla="*/ 1301 w 1321"/>
                <a:gd name="T1" fmla="*/ 401 h 712"/>
                <a:gd name="T2" fmla="*/ 1317 w 1321"/>
                <a:gd name="T3" fmla="*/ 442 h 712"/>
                <a:gd name="T4" fmla="*/ 1321 w 1321"/>
                <a:gd name="T5" fmla="*/ 481 h 712"/>
                <a:gd name="T6" fmla="*/ 1315 w 1321"/>
                <a:gd name="T7" fmla="*/ 516 h 712"/>
                <a:gd name="T8" fmla="*/ 1298 w 1321"/>
                <a:gd name="T9" fmla="*/ 550 h 712"/>
                <a:gd name="T10" fmla="*/ 1272 w 1321"/>
                <a:gd name="T11" fmla="*/ 579 h 712"/>
                <a:gd name="T12" fmla="*/ 1239 w 1321"/>
                <a:gd name="T13" fmla="*/ 604 h 712"/>
                <a:gd name="T14" fmla="*/ 1196 w 1321"/>
                <a:gd name="T15" fmla="*/ 628 h 712"/>
                <a:gd name="T16" fmla="*/ 1147 w 1321"/>
                <a:gd name="T17" fmla="*/ 649 h 712"/>
                <a:gd name="T18" fmla="*/ 1092 w 1321"/>
                <a:gd name="T19" fmla="*/ 667 h 712"/>
                <a:gd name="T20" fmla="*/ 1031 w 1321"/>
                <a:gd name="T21" fmla="*/ 683 h 712"/>
                <a:gd name="T22" fmla="*/ 967 w 1321"/>
                <a:gd name="T23" fmla="*/ 694 h 712"/>
                <a:gd name="T24" fmla="*/ 896 w 1321"/>
                <a:gd name="T25" fmla="*/ 704 h 712"/>
                <a:gd name="T26" fmla="*/ 824 w 1321"/>
                <a:gd name="T27" fmla="*/ 710 h 712"/>
                <a:gd name="T28" fmla="*/ 795 w 1321"/>
                <a:gd name="T29" fmla="*/ 712 h 712"/>
                <a:gd name="T30" fmla="*/ 476 w 1321"/>
                <a:gd name="T31" fmla="*/ 712 h 712"/>
                <a:gd name="T32" fmla="*/ 472 w 1321"/>
                <a:gd name="T33" fmla="*/ 712 h 712"/>
                <a:gd name="T34" fmla="*/ 409 w 1321"/>
                <a:gd name="T35" fmla="*/ 708 h 712"/>
                <a:gd name="T36" fmla="*/ 348 w 1321"/>
                <a:gd name="T37" fmla="*/ 704 h 712"/>
                <a:gd name="T38" fmla="*/ 290 w 1321"/>
                <a:gd name="T39" fmla="*/ 696 h 712"/>
                <a:gd name="T40" fmla="*/ 235 w 1321"/>
                <a:gd name="T41" fmla="*/ 689 h 712"/>
                <a:gd name="T42" fmla="*/ 186 w 1321"/>
                <a:gd name="T43" fmla="*/ 677 h 712"/>
                <a:gd name="T44" fmla="*/ 141 w 1321"/>
                <a:gd name="T45" fmla="*/ 663 h 712"/>
                <a:gd name="T46" fmla="*/ 102 w 1321"/>
                <a:gd name="T47" fmla="*/ 648 h 712"/>
                <a:gd name="T48" fmla="*/ 67 w 1321"/>
                <a:gd name="T49" fmla="*/ 630 h 712"/>
                <a:gd name="T50" fmla="*/ 39 w 1321"/>
                <a:gd name="T51" fmla="*/ 608 h 712"/>
                <a:gd name="T52" fmla="*/ 18 w 1321"/>
                <a:gd name="T53" fmla="*/ 583 h 712"/>
                <a:gd name="T54" fmla="*/ 6 w 1321"/>
                <a:gd name="T55" fmla="*/ 554 h 712"/>
                <a:gd name="T56" fmla="*/ 0 w 1321"/>
                <a:gd name="T57" fmla="*/ 524 h 712"/>
                <a:gd name="T58" fmla="*/ 0 w 1321"/>
                <a:gd name="T59" fmla="*/ 520 h 712"/>
                <a:gd name="T60" fmla="*/ 4 w 1321"/>
                <a:gd name="T61" fmla="*/ 487 h 712"/>
                <a:gd name="T62" fmla="*/ 16 w 1321"/>
                <a:gd name="T63" fmla="*/ 446 h 712"/>
                <a:gd name="T64" fmla="*/ 51 w 1321"/>
                <a:gd name="T65" fmla="*/ 370 h 712"/>
                <a:gd name="T66" fmla="*/ 94 w 1321"/>
                <a:gd name="T67" fmla="*/ 299 h 712"/>
                <a:gd name="T68" fmla="*/ 147 w 1321"/>
                <a:gd name="T69" fmla="*/ 235 h 712"/>
                <a:gd name="T70" fmla="*/ 204 w 1321"/>
                <a:gd name="T71" fmla="*/ 176 h 712"/>
                <a:gd name="T72" fmla="*/ 270 w 1321"/>
                <a:gd name="T73" fmla="*/ 125 h 712"/>
                <a:gd name="T74" fmla="*/ 341 w 1321"/>
                <a:gd name="T75" fmla="*/ 82 h 712"/>
                <a:gd name="T76" fmla="*/ 415 w 1321"/>
                <a:gd name="T77" fmla="*/ 47 h 712"/>
                <a:gd name="T78" fmla="*/ 497 w 1321"/>
                <a:gd name="T79" fmla="*/ 21 h 712"/>
                <a:gd name="T80" fmla="*/ 581 w 1321"/>
                <a:gd name="T81" fmla="*/ 6 h 712"/>
                <a:gd name="T82" fmla="*/ 667 w 1321"/>
                <a:gd name="T83" fmla="*/ 0 h 712"/>
                <a:gd name="T84" fmla="*/ 667 w 1321"/>
                <a:gd name="T85" fmla="*/ 0 h 712"/>
                <a:gd name="T86" fmla="*/ 759 w 1321"/>
                <a:gd name="T87" fmla="*/ 6 h 712"/>
                <a:gd name="T88" fmla="*/ 847 w 1321"/>
                <a:gd name="T89" fmla="*/ 23 h 712"/>
                <a:gd name="T90" fmla="*/ 932 w 1321"/>
                <a:gd name="T91" fmla="*/ 53 h 712"/>
                <a:gd name="T92" fmla="*/ 1010 w 1321"/>
                <a:gd name="T93" fmla="*/ 90 h 712"/>
                <a:gd name="T94" fmla="*/ 1082 w 1321"/>
                <a:gd name="T95" fmla="*/ 137 h 712"/>
                <a:gd name="T96" fmla="*/ 1149 w 1321"/>
                <a:gd name="T97" fmla="*/ 194 h 712"/>
                <a:gd name="T98" fmla="*/ 1208 w 1321"/>
                <a:gd name="T99" fmla="*/ 256 h 712"/>
                <a:gd name="T100" fmla="*/ 1258 w 1321"/>
                <a:gd name="T101" fmla="*/ 325 h 712"/>
                <a:gd name="T102" fmla="*/ 1301 w 1321"/>
                <a:gd name="T103" fmla="*/ 401 h 712"/>
                <a:gd name="T104" fmla="*/ 1301 w 1321"/>
                <a:gd name="T105" fmla="*/ 401 h 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lnTo>
                    <a:pt x="1301" y="401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FF99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BBF6EE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buClr>
                  <a:srgbClr val="669999"/>
                </a:buClr>
              </a:pPr>
              <a:endParaRPr lang="ru-RU" dirty="0">
                <a:solidFill>
                  <a:srgbClr val="000000"/>
                </a:solidFill>
              </a:endParaRPr>
            </a:p>
          </p:txBody>
        </p:sp>
      </p:grpSp>
      <p:sp>
        <p:nvSpPr>
          <p:cNvPr id="16" name="Text Box 8"/>
          <p:cNvSpPr txBox="1">
            <a:spLocks noChangeArrowheads="1"/>
          </p:cNvSpPr>
          <p:nvPr/>
        </p:nvSpPr>
        <p:spPr bwMode="gray">
          <a:xfrm>
            <a:off x="1112816" y="5304167"/>
            <a:ext cx="1299395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buClr>
                <a:srgbClr val="669999"/>
              </a:buClr>
              <a:buNone/>
            </a:pPr>
            <a:r>
              <a:rPr lang="ru-RU" sz="1400" b="1" dirty="0" smtClean="0">
                <a:solidFill>
                  <a:schemeClr val="bg1"/>
                </a:solidFill>
              </a:rPr>
              <a:t>с 01.01.22</a:t>
            </a:r>
          </a:p>
          <a:p>
            <a:pPr algn="ctr">
              <a:buClr>
                <a:srgbClr val="669999"/>
              </a:buClr>
              <a:buNone/>
            </a:pPr>
            <a:r>
              <a:rPr lang="ru-RU" sz="1400" b="1" dirty="0" smtClean="0">
                <a:solidFill>
                  <a:schemeClr val="bg1"/>
                </a:solidFill>
              </a:rPr>
              <a:t>и последую-</a:t>
            </a:r>
          </a:p>
          <a:p>
            <a:pPr algn="ctr">
              <a:buClr>
                <a:srgbClr val="669999"/>
              </a:buClr>
              <a:buNone/>
            </a:pPr>
            <a:r>
              <a:rPr lang="ru-RU" sz="1400" b="1" dirty="0" smtClean="0">
                <a:solidFill>
                  <a:schemeClr val="bg1"/>
                </a:solidFill>
              </a:rPr>
              <a:t>щие годы</a:t>
            </a:r>
          </a:p>
          <a:p>
            <a:pPr algn="ctr">
              <a:buClr>
                <a:srgbClr val="669999"/>
              </a:buClr>
              <a:buNone/>
            </a:pPr>
            <a:r>
              <a:rPr lang="ru-RU" sz="1400" b="1" dirty="0" smtClean="0">
                <a:solidFill>
                  <a:schemeClr val="bg1"/>
                </a:solidFill>
              </a:rPr>
              <a:t>2,0%</a:t>
            </a:r>
            <a:endParaRPr lang="en-US" altLang="ru-RU" sz="14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anose="020B0604030504040204" pitchFamily="34" charset="0"/>
            </a:endParaRPr>
          </a:p>
        </p:txBody>
      </p:sp>
      <p:sp>
        <p:nvSpPr>
          <p:cNvPr id="17" name="AutoShape 34"/>
          <p:cNvSpPr>
            <a:spLocks noChangeArrowheads="1"/>
          </p:cNvSpPr>
          <p:nvPr/>
        </p:nvSpPr>
        <p:spPr bwMode="gray">
          <a:xfrm>
            <a:off x="3398065" y="647190"/>
            <a:ext cx="2147094" cy="923015"/>
          </a:xfrm>
          <a:prstGeom prst="wedgeRoundRectCallout">
            <a:avLst>
              <a:gd name="adj1" fmla="val -34683"/>
              <a:gd name="adj2" fmla="val 61369"/>
              <a:gd name="adj3" fmla="val 16667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buClr>
                <a:srgbClr val="669999"/>
              </a:buClr>
              <a:buNone/>
            </a:pPr>
            <a:r>
              <a:rPr lang="ru-RU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Налог на имущество физических лиц </a:t>
            </a:r>
            <a:r>
              <a:rPr lang="ru-RU" sz="1400" dirty="0" smtClean="0">
                <a:solidFill>
                  <a:schemeClr val="bg1"/>
                </a:solidFill>
              </a:rPr>
              <a:t>снижены </a:t>
            </a:r>
            <a:r>
              <a:rPr lang="ru-RU" sz="1400" dirty="0">
                <a:solidFill>
                  <a:schemeClr val="bg1"/>
                </a:solidFill>
              </a:rPr>
              <a:t>ставки </a:t>
            </a:r>
            <a:r>
              <a:rPr lang="ru-RU" sz="1600" dirty="0">
                <a:solidFill>
                  <a:schemeClr val="bg1"/>
                </a:solidFill>
              </a:rPr>
              <a:t>налогообложения</a:t>
            </a:r>
            <a:r>
              <a:rPr lang="ru-RU" sz="1600" dirty="0"/>
              <a:t>: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altLang="ru-RU" sz="16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8" name="Group 26"/>
          <p:cNvGrpSpPr>
            <a:grpSpLocks/>
          </p:cNvGrpSpPr>
          <p:nvPr/>
        </p:nvGrpSpPr>
        <p:grpSpPr bwMode="auto">
          <a:xfrm>
            <a:off x="1062256" y="1736952"/>
            <a:ext cx="1260000" cy="1260000"/>
            <a:chOff x="2016" y="1920"/>
            <a:chExt cx="1680" cy="1680"/>
          </a:xfrm>
        </p:grpSpPr>
        <p:sp>
          <p:nvSpPr>
            <p:cNvPr id="19" name="Oval 27"/>
            <p:cNvSpPr>
              <a:spLocks noChangeArrowheads="1"/>
            </p:cNvSpPr>
            <p:nvPr/>
          </p:nvSpPr>
          <p:spPr bwMode="gray">
            <a:xfrm>
              <a:off x="2016" y="1920"/>
              <a:ext cx="1680" cy="1680"/>
            </a:xfrm>
            <a:prstGeom prst="ellipse">
              <a:avLst/>
            </a:prstGeom>
            <a:gradFill rotWithShape="1">
              <a:gsLst>
                <a:gs pos="0">
                  <a:srgbClr val="FF9999"/>
                </a:gs>
                <a:gs pos="100000">
                  <a:srgbClr val="FF9999">
                    <a:gamma/>
                    <a:shade val="39216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buClr>
                  <a:srgbClr val="669999"/>
                </a:buClr>
              </a:pPr>
              <a:endParaRPr lang="ru-RU" dirty="0">
                <a:solidFill>
                  <a:srgbClr val="000000"/>
                </a:solidFill>
              </a:endParaRPr>
            </a:p>
          </p:txBody>
        </p:sp>
        <p:sp>
          <p:nvSpPr>
            <p:cNvPr id="20" name="Freeform 28"/>
            <p:cNvSpPr>
              <a:spLocks/>
            </p:cNvSpPr>
            <p:nvPr/>
          </p:nvSpPr>
          <p:spPr bwMode="gray">
            <a:xfrm>
              <a:off x="2208" y="1948"/>
              <a:ext cx="1296" cy="634"/>
            </a:xfrm>
            <a:custGeom>
              <a:avLst/>
              <a:gdLst>
                <a:gd name="T0" fmla="*/ 1301 w 1321"/>
                <a:gd name="T1" fmla="*/ 401 h 712"/>
                <a:gd name="T2" fmla="*/ 1317 w 1321"/>
                <a:gd name="T3" fmla="*/ 442 h 712"/>
                <a:gd name="T4" fmla="*/ 1321 w 1321"/>
                <a:gd name="T5" fmla="*/ 481 h 712"/>
                <a:gd name="T6" fmla="*/ 1315 w 1321"/>
                <a:gd name="T7" fmla="*/ 516 h 712"/>
                <a:gd name="T8" fmla="*/ 1298 w 1321"/>
                <a:gd name="T9" fmla="*/ 550 h 712"/>
                <a:gd name="T10" fmla="*/ 1272 w 1321"/>
                <a:gd name="T11" fmla="*/ 579 h 712"/>
                <a:gd name="T12" fmla="*/ 1239 w 1321"/>
                <a:gd name="T13" fmla="*/ 604 h 712"/>
                <a:gd name="T14" fmla="*/ 1196 w 1321"/>
                <a:gd name="T15" fmla="*/ 628 h 712"/>
                <a:gd name="T16" fmla="*/ 1147 w 1321"/>
                <a:gd name="T17" fmla="*/ 649 h 712"/>
                <a:gd name="T18" fmla="*/ 1092 w 1321"/>
                <a:gd name="T19" fmla="*/ 667 h 712"/>
                <a:gd name="T20" fmla="*/ 1031 w 1321"/>
                <a:gd name="T21" fmla="*/ 683 h 712"/>
                <a:gd name="T22" fmla="*/ 967 w 1321"/>
                <a:gd name="T23" fmla="*/ 694 h 712"/>
                <a:gd name="T24" fmla="*/ 896 w 1321"/>
                <a:gd name="T25" fmla="*/ 704 h 712"/>
                <a:gd name="T26" fmla="*/ 824 w 1321"/>
                <a:gd name="T27" fmla="*/ 710 h 712"/>
                <a:gd name="T28" fmla="*/ 795 w 1321"/>
                <a:gd name="T29" fmla="*/ 712 h 712"/>
                <a:gd name="T30" fmla="*/ 476 w 1321"/>
                <a:gd name="T31" fmla="*/ 712 h 712"/>
                <a:gd name="T32" fmla="*/ 472 w 1321"/>
                <a:gd name="T33" fmla="*/ 712 h 712"/>
                <a:gd name="T34" fmla="*/ 409 w 1321"/>
                <a:gd name="T35" fmla="*/ 708 h 712"/>
                <a:gd name="T36" fmla="*/ 348 w 1321"/>
                <a:gd name="T37" fmla="*/ 704 h 712"/>
                <a:gd name="T38" fmla="*/ 290 w 1321"/>
                <a:gd name="T39" fmla="*/ 696 h 712"/>
                <a:gd name="T40" fmla="*/ 235 w 1321"/>
                <a:gd name="T41" fmla="*/ 689 h 712"/>
                <a:gd name="T42" fmla="*/ 186 w 1321"/>
                <a:gd name="T43" fmla="*/ 677 h 712"/>
                <a:gd name="T44" fmla="*/ 141 w 1321"/>
                <a:gd name="T45" fmla="*/ 663 h 712"/>
                <a:gd name="T46" fmla="*/ 102 w 1321"/>
                <a:gd name="T47" fmla="*/ 648 h 712"/>
                <a:gd name="T48" fmla="*/ 67 w 1321"/>
                <a:gd name="T49" fmla="*/ 630 h 712"/>
                <a:gd name="T50" fmla="*/ 39 w 1321"/>
                <a:gd name="T51" fmla="*/ 608 h 712"/>
                <a:gd name="T52" fmla="*/ 18 w 1321"/>
                <a:gd name="T53" fmla="*/ 583 h 712"/>
                <a:gd name="T54" fmla="*/ 6 w 1321"/>
                <a:gd name="T55" fmla="*/ 554 h 712"/>
                <a:gd name="T56" fmla="*/ 0 w 1321"/>
                <a:gd name="T57" fmla="*/ 524 h 712"/>
                <a:gd name="T58" fmla="*/ 0 w 1321"/>
                <a:gd name="T59" fmla="*/ 520 h 712"/>
                <a:gd name="T60" fmla="*/ 4 w 1321"/>
                <a:gd name="T61" fmla="*/ 487 h 712"/>
                <a:gd name="T62" fmla="*/ 16 w 1321"/>
                <a:gd name="T63" fmla="*/ 446 h 712"/>
                <a:gd name="T64" fmla="*/ 51 w 1321"/>
                <a:gd name="T65" fmla="*/ 370 h 712"/>
                <a:gd name="T66" fmla="*/ 94 w 1321"/>
                <a:gd name="T67" fmla="*/ 299 h 712"/>
                <a:gd name="T68" fmla="*/ 147 w 1321"/>
                <a:gd name="T69" fmla="*/ 235 h 712"/>
                <a:gd name="T70" fmla="*/ 204 w 1321"/>
                <a:gd name="T71" fmla="*/ 176 h 712"/>
                <a:gd name="T72" fmla="*/ 270 w 1321"/>
                <a:gd name="T73" fmla="*/ 125 h 712"/>
                <a:gd name="T74" fmla="*/ 341 w 1321"/>
                <a:gd name="T75" fmla="*/ 82 h 712"/>
                <a:gd name="T76" fmla="*/ 415 w 1321"/>
                <a:gd name="T77" fmla="*/ 47 h 712"/>
                <a:gd name="T78" fmla="*/ 497 w 1321"/>
                <a:gd name="T79" fmla="*/ 21 h 712"/>
                <a:gd name="T80" fmla="*/ 581 w 1321"/>
                <a:gd name="T81" fmla="*/ 6 h 712"/>
                <a:gd name="T82" fmla="*/ 667 w 1321"/>
                <a:gd name="T83" fmla="*/ 0 h 712"/>
                <a:gd name="T84" fmla="*/ 667 w 1321"/>
                <a:gd name="T85" fmla="*/ 0 h 712"/>
                <a:gd name="T86" fmla="*/ 759 w 1321"/>
                <a:gd name="T87" fmla="*/ 6 h 712"/>
                <a:gd name="T88" fmla="*/ 847 w 1321"/>
                <a:gd name="T89" fmla="*/ 23 h 712"/>
                <a:gd name="T90" fmla="*/ 932 w 1321"/>
                <a:gd name="T91" fmla="*/ 53 h 712"/>
                <a:gd name="T92" fmla="*/ 1010 w 1321"/>
                <a:gd name="T93" fmla="*/ 90 h 712"/>
                <a:gd name="T94" fmla="*/ 1082 w 1321"/>
                <a:gd name="T95" fmla="*/ 137 h 712"/>
                <a:gd name="T96" fmla="*/ 1149 w 1321"/>
                <a:gd name="T97" fmla="*/ 194 h 712"/>
                <a:gd name="T98" fmla="*/ 1208 w 1321"/>
                <a:gd name="T99" fmla="*/ 256 h 712"/>
                <a:gd name="T100" fmla="*/ 1258 w 1321"/>
                <a:gd name="T101" fmla="*/ 325 h 712"/>
                <a:gd name="T102" fmla="*/ 1301 w 1321"/>
                <a:gd name="T103" fmla="*/ 401 h 712"/>
                <a:gd name="T104" fmla="*/ 1301 w 1321"/>
                <a:gd name="T105" fmla="*/ 401 h 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lnTo>
                    <a:pt x="1301" y="401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FF9999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BBF6EE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buClr>
                  <a:srgbClr val="669999"/>
                </a:buClr>
              </a:pPr>
              <a:endParaRPr lang="ru-RU" dirty="0">
                <a:solidFill>
                  <a:srgbClr val="000000"/>
                </a:solidFill>
              </a:endParaRPr>
            </a:p>
          </p:txBody>
        </p:sp>
      </p:grpSp>
      <p:sp>
        <p:nvSpPr>
          <p:cNvPr id="21" name="Text Box 29"/>
          <p:cNvSpPr txBox="1">
            <a:spLocks noChangeArrowheads="1"/>
          </p:cNvSpPr>
          <p:nvPr/>
        </p:nvSpPr>
        <p:spPr bwMode="gray">
          <a:xfrm>
            <a:off x="1207291" y="1951173"/>
            <a:ext cx="970965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 anchorCtr="0">
            <a:spAutoFit/>
          </a:bodyPr>
          <a:lstStyle/>
          <a:p>
            <a:pPr marL="0" lvl="1" algn="ctr">
              <a:spcBef>
                <a:spcPts val="0"/>
              </a:spcBef>
              <a:buClr>
                <a:srgbClr val="669999"/>
              </a:buClr>
              <a:buFont typeface="Wingdings" pitchFamily="2" charset="2"/>
              <a:buNone/>
            </a:pPr>
            <a:r>
              <a:rPr lang="ru-RU" altLang="ru-RU" sz="1400" b="1" dirty="0" smtClean="0">
                <a:solidFill>
                  <a:schemeClr val="bg1"/>
                </a:solidFill>
                <a:latin typeface="Verdana" panose="020B0604030504040204" pitchFamily="34" charset="0"/>
              </a:rPr>
              <a:t>до </a:t>
            </a:r>
          </a:p>
          <a:p>
            <a:pPr marL="0" lvl="1" algn="ctr">
              <a:spcBef>
                <a:spcPts val="0"/>
              </a:spcBef>
              <a:buClr>
                <a:srgbClr val="669999"/>
              </a:buClr>
              <a:buFont typeface="Wingdings" pitchFamily="2" charset="2"/>
              <a:buNone/>
            </a:pPr>
            <a:endParaRPr lang="ru-RU" altLang="ru-RU" sz="1400" b="1" dirty="0" smtClean="0">
              <a:solidFill>
                <a:schemeClr val="bg1"/>
              </a:solidFill>
              <a:latin typeface="Verdana" panose="020B0604030504040204" pitchFamily="34" charset="0"/>
            </a:endParaRPr>
          </a:p>
          <a:p>
            <a:pPr marL="0" lvl="1" algn="ctr">
              <a:spcBef>
                <a:spcPts val="0"/>
              </a:spcBef>
              <a:buClr>
                <a:srgbClr val="669999"/>
              </a:buClr>
              <a:buFont typeface="Wingdings" pitchFamily="2" charset="2"/>
              <a:buNone/>
            </a:pPr>
            <a:r>
              <a:rPr lang="ru-RU" altLang="ru-RU" sz="1400" b="1" dirty="0" smtClean="0">
                <a:solidFill>
                  <a:schemeClr val="bg1"/>
                </a:solidFill>
                <a:latin typeface="Verdana" panose="020B0604030504040204" pitchFamily="34" charset="0"/>
              </a:rPr>
              <a:t>1,5%</a:t>
            </a:r>
            <a:endParaRPr lang="en-US" altLang="ru-RU" sz="1400" b="1" dirty="0">
              <a:solidFill>
                <a:schemeClr val="bg1"/>
              </a:solidFill>
              <a:latin typeface="Verdana" panose="020B0604030504040204" pitchFamily="34" charset="0"/>
            </a:endParaRPr>
          </a:p>
        </p:txBody>
      </p:sp>
      <p:sp>
        <p:nvSpPr>
          <p:cNvPr id="25" name="Прямоугольник 1"/>
          <p:cNvSpPr txBox="1">
            <a:spLocks/>
          </p:cNvSpPr>
          <p:nvPr/>
        </p:nvSpPr>
        <p:spPr>
          <a:xfrm>
            <a:off x="252000" y="180000"/>
            <a:ext cx="4638674" cy="1042179"/>
          </a:xfrm>
          <a:prstGeom prst="rect">
            <a:avLst/>
          </a:prstGeom>
        </p:spPr>
        <p:txBody>
          <a:bodyPr vert="horz" lIns="0" rIns="0" rtlCol="0" anchor="t">
            <a:noAutofit/>
          </a:bodyPr>
          <a:lstStyle>
            <a:lvl1pPr marL="182880" algn="l" rtl="0" eaLnBrk="1" latinLnBrk="0" hangingPunct="1">
              <a:spcBef>
                <a:spcPct val="0"/>
              </a:spcBef>
              <a:buNone/>
              <a:defRPr sz="4000" b="1" kern="1200">
                <a:ln w="6350">
                  <a:noFill/>
                </a:ln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0"/>
            <a:r>
              <a:rPr lang="ru-RU" sz="2000" dirty="0" smtClean="0"/>
              <a:t>ПРИНЯТЫЕ РЕШЕНИЯ НА МЕСТНОМ УРОВНЕ:</a:t>
            </a:r>
            <a:endParaRPr lang="ru-RU" sz="2000" dirty="0"/>
          </a:p>
        </p:txBody>
      </p:sp>
      <p:sp>
        <p:nvSpPr>
          <p:cNvPr id="2" name="Выгнутая вправо стрелка 1"/>
          <p:cNvSpPr/>
          <p:nvPr/>
        </p:nvSpPr>
        <p:spPr>
          <a:xfrm>
            <a:off x="2574624" y="1725083"/>
            <a:ext cx="504056" cy="701066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Выгнутая вправо стрелка 4"/>
          <p:cNvSpPr/>
          <p:nvPr/>
        </p:nvSpPr>
        <p:spPr>
          <a:xfrm>
            <a:off x="4065729" y="4016677"/>
            <a:ext cx="648072" cy="1743952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6" name="Прямоугольник 1"/>
          <p:cNvSpPr txBox="1">
            <a:spLocks/>
          </p:cNvSpPr>
          <p:nvPr/>
        </p:nvSpPr>
        <p:spPr>
          <a:xfrm>
            <a:off x="5864543" y="1042179"/>
            <a:ext cx="3279457" cy="1042179"/>
          </a:xfrm>
          <a:prstGeom prst="rect">
            <a:avLst/>
          </a:prstGeom>
        </p:spPr>
        <p:txBody>
          <a:bodyPr vert="horz" lIns="0" rIns="0" rtlCol="0" anchor="ctr">
            <a:noAutofit/>
          </a:bodyPr>
          <a:lstStyle>
            <a:lvl1pPr marL="182880" algn="l" rtl="0" eaLnBrk="1" latinLnBrk="0" hangingPunct="1">
              <a:spcBef>
                <a:spcPct val="0"/>
              </a:spcBef>
              <a:buNone/>
              <a:defRPr sz="4000" b="1" kern="1200">
                <a:ln w="6350">
                  <a:noFill/>
                </a:ln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0"/>
            <a:r>
              <a:rPr lang="ru-RU" sz="2000" dirty="0" smtClean="0"/>
              <a:t>ПРИНЯТЫЕ РЕШЕНИЯ НА </a:t>
            </a:r>
          </a:p>
          <a:p>
            <a:pPr marL="0"/>
            <a:r>
              <a:rPr lang="ru-RU" sz="2000" dirty="0" smtClean="0"/>
              <a:t>УРОВНЕ ОКРУГА И ФЕДЕРАЦИИ:</a:t>
            </a:r>
            <a:endParaRPr lang="ru-RU" sz="2000" dirty="0"/>
          </a:p>
        </p:txBody>
      </p:sp>
      <p:sp>
        <p:nvSpPr>
          <p:cNvPr id="24" name="Загнутый угол 23"/>
          <p:cNvSpPr/>
          <p:nvPr/>
        </p:nvSpPr>
        <p:spPr>
          <a:xfrm>
            <a:off x="4967904" y="2144308"/>
            <a:ext cx="4011174" cy="4319294"/>
          </a:xfrm>
          <a:prstGeom prst="foldedCorner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400" dirty="0" smtClean="0"/>
              <a:t>введение дополнительных видов предпринимательской деятельности, попадающих под действие патентной системы налогообложения;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400" dirty="0"/>
              <a:t>расширение действий налоговой ставки в размере 0% для впервые зарегистрированных налогоплательщиков – </a:t>
            </a:r>
            <a:r>
              <a:rPr lang="ru-RU" sz="1400" dirty="0" smtClean="0"/>
              <a:t>индивидуальных предпринимателей по </a:t>
            </a:r>
            <a:r>
              <a:rPr lang="ru-RU" sz="1400" dirty="0"/>
              <a:t>упрощенной системе налогообложения за счет введения дополнительных видов деятельности, на которые распространяется данная </a:t>
            </a:r>
            <a:r>
              <a:rPr lang="ru-RU" sz="1400" dirty="0" smtClean="0"/>
              <a:t>ставка;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400" dirty="0"/>
              <a:t>продление действий пониженных ставок по упрощенной системе налогообложения в связи с окончанием их срока действия 31 декабря 2021 года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2096030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60ACA094-6BB0-4A70-A58B-8C753FE1E7F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u-RU" dirty="0"/>
              <a:t>Бюджет для граждан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D7A366C8-727E-491B-93FA-C36D6469EA9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rtl="0"/>
            <a:fld id="{49598980-D22C-4904-9F8F-3DB09B2ECD84}" type="slidenum">
              <a:rPr lang="ru-RU" noProof="0" smtClean="0"/>
              <a:pPr rtl="0"/>
              <a:t>8</a:t>
            </a:fld>
            <a:endParaRPr lang="ru-RU" noProof="0"/>
          </a:p>
        </p:txBody>
      </p:sp>
      <p:sp>
        <p:nvSpPr>
          <p:cNvPr id="25" name="Прямоугольник 1"/>
          <p:cNvSpPr txBox="1">
            <a:spLocks/>
          </p:cNvSpPr>
          <p:nvPr/>
        </p:nvSpPr>
        <p:spPr>
          <a:xfrm>
            <a:off x="252000" y="180000"/>
            <a:ext cx="4638674" cy="1042179"/>
          </a:xfrm>
          <a:prstGeom prst="rect">
            <a:avLst/>
          </a:prstGeom>
        </p:spPr>
        <p:txBody>
          <a:bodyPr vert="horz" lIns="0" rIns="0" rtlCol="0" anchor="t">
            <a:noAutofit/>
          </a:bodyPr>
          <a:lstStyle>
            <a:lvl1pPr marL="182880" algn="l" rtl="0" eaLnBrk="1" latinLnBrk="0" hangingPunct="1">
              <a:spcBef>
                <a:spcPct val="0"/>
              </a:spcBef>
              <a:buNone/>
              <a:defRPr sz="4000" b="1" kern="1200">
                <a:ln w="6350">
                  <a:noFill/>
                </a:ln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0"/>
            <a:r>
              <a:rPr lang="ru-RU" sz="2000" dirty="0"/>
              <a:t>БЮДЖЕТНАЯ ПОЛИТИКА </a:t>
            </a:r>
            <a:br>
              <a:rPr lang="ru-RU" sz="2000" dirty="0"/>
            </a:br>
            <a:r>
              <a:rPr lang="ru-RU" sz="2000" dirty="0"/>
              <a:t>ГОРОДА ПЫТЬ-ЯХА</a:t>
            </a: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4186462626"/>
              </p:ext>
            </p:extLst>
          </p:nvPr>
        </p:nvGraphicFramePr>
        <p:xfrm>
          <a:off x="224016" y="1201236"/>
          <a:ext cx="5324825" cy="54681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26" name="Picture 2" descr="Указ о национальных целях развития России до 2030 года | ВсеСоветник"/>
          <p:cNvPicPr>
            <a:picLocks noChangeAspect="1" noChangeArrowheads="1"/>
          </p:cNvPicPr>
          <p:nvPr/>
        </p:nvPicPr>
        <p:blipFill>
          <a:blip r:embed="rId8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5157192"/>
            <a:ext cx="2874834" cy="1599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Было/будет: как должна измениться Россия к 2030 году - РИА Новости,  24.07.2020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168409"/>
            <a:ext cx="2874834" cy="3986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2220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60ACA094-6BB0-4A70-A58B-8C753FE1E7F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u-RU" dirty="0"/>
              <a:t>Бюджет для граждан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D7A366C8-727E-491B-93FA-C36D6469EA9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rtl="0"/>
            <a:fld id="{49598980-D22C-4904-9F8F-3DB09B2ECD84}" type="slidenum">
              <a:rPr lang="ru-RU" noProof="0" smtClean="0"/>
              <a:pPr rtl="0"/>
              <a:t>9</a:t>
            </a:fld>
            <a:endParaRPr lang="ru-RU" noProof="0"/>
          </a:p>
        </p:txBody>
      </p:sp>
      <p:sp>
        <p:nvSpPr>
          <p:cNvPr id="25" name="Прямоугольник 1"/>
          <p:cNvSpPr txBox="1">
            <a:spLocks/>
          </p:cNvSpPr>
          <p:nvPr/>
        </p:nvSpPr>
        <p:spPr>
          <a:xfrm>
            <a:off x="255287" y="0"/>
            <a:ext cx="4638674" cy="1042179"/>
          </a:xfrm>
          <a:prstGeom prst="rect">
            <a:avLst/>
          </a:prstGeom>
        </p:spPr>
        <p:txBody>
          <a:bodyPr vert="horz" lIns="0" rIns="0" rtlCol="0" anchor="ctr">
            <a:noAutofit/>
          </a:bodyPr>
          <a:lstStyle>
            <a:lvl1pPr marL="182880" algn="l" rtl="0" eaLnBrk="1" latinLnBrk="0" hangingPunct="1">
              <a:spcBef>
                <a:spcPct val="0"/>
              </a:spcBef>
              <a:buNone/>
              <a:defRPr sz="4000" b="1" kern="1200">
                <a:ln w="6350">
                  <a:noFill/>
                </a:ln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0"/>
            <a:r>
              <a:rPr lang="ru-RU" sz="2000" dirty="0" smtClean="0"/>
              <a:t>ДОЛГОВАЯ </a:t>
            </a:r>
            <a:r>
              <a:rPr lang="ru-RU" sz="2000" dirty="0"/>
              <a:t>ПОЛИТИКА </a:t>
            </a:r>
            <a:br>
              <a:rPr lang="ru-RU" sz="2000" dirty="0"/>
            </a:br>
            <a:r>
              <a:rPr lang="ru-RU" sz="2000" dirty="0"/>
              <a:t>ГОРОДА ПЫТЬ-ЯХА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57425" y="1272718"/>
            <a:ext cx="3889277" cy="234115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b="1" dirty="0" smtClean="0">
                <a:solidFill>
                  <a:srgbClr val="635F7C"/>
                </a:solidFill>
                <a:latin typeface="Century Gothic" panose="020B0502020202020204" pitchFamily="34" charset="0"/>
              </a:rPr>
              <a:t>Долговая политика нацелена </a:t>
            </a:r>
            <a:r>
              <a:rPr lang="ru-RU" sz="2000" b="1" dirty="0">
                <a:solidFill>
                  <a:srgbClr val="635F7C"/>
                </a:solidFill>
                <a:latin typeface="Century Gothic" panose="020B0502020202020204" pitchFamily="34" charset="0"/>
              </a:rPr>
              <a:t>на поддержание объема муниципального долга на экономически безопасном уровне</a:t>
            </a:r>
          </a:p>
        </p:txBody>
      </p:sp>
      <p:pic>
        <p:nvPicPr>
          <p:cNvPr id="2050" name="Picture 2" descr="Міністерство Фінансів Україн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675" y="4609290"/>
            <a:ext cx="3896027" cy="2035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Долговая политика – Инвесторам и аналитикам – Годовой отчет ОАО «РЖД» за  2013 г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3416" y="1269125"/>
            <a:ext cx="4194075" cy="1327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Объект 1"/>
          <p:cNvSpPr>
            <a:spLocks noGrp="1"/>
          </p:cNvSpPr>
          <p:nvPr>
            <p:ph idx="1"/>
          </p:nvPr>
        </p:nvSpPr>
        <p:spPr>
          <a:xfrm>
            <a:off x="4723416" y="2784205"/>
            <a:ext cx="4194075" cy="3957164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b="1" dirty="0">
                <a:solidFill>
                  <a:srgbClr val="635F7C"/>
                </a:solidFill>
              </a:rPr>
              <a:t>Реализация </a:t>
            </a:r>
            <a:r>
              <a:rPr lang="ru-RU" b="1" dirty="0" smtClean="0">
                <a:solidFill>
                  <a:srgbClr val="635F7C"/>
                </a:solidFill>
              </a:rPr>
              <a:t>в 2022-2024 годах </a:t>
            </a:r>
            <a:r>
              <a:rPr lang="ru-RU" b="1" dirty="0">
                <a:solidFill>
                  <a:srgbClr val="635F7C"/>
                </a:solidFill>
              </a:rPr>
              <a:t>долговой политики позволит:</a:t>
            </a:r>
          </a:p>
          <a:p>
            <a:pPr marL="285750" indent="-285750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rgbClr val="635F7C"/>
                </a:solidFill>
              </a:rPr>
              <a:t>поддерживать </a:t>
            </a:r>
            <a:r>
              <a:rPr lang="ru-RU" dirty="0">
                <a:solidFill>
                  <a:srgbClr val="635F7C"/>
                </a:solidFill>
              </a:rPr>
              <a:t>объем муниципального долга на безопасном </a:t>
            </a:r>
            <a:r>
              <a:rPr lang="ru-RU" dirty="0" smtClean="0">
                <a:solidFill>
                  <a:srgbClr val="635F7C"/>
                </a:solidFill>
              </a:rPr>
              <a:t>уровне;</a:t>
            </a:r>
          </a:p>
          <a:p>
            <a:pPr marL="285750" indent="-285750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rgbClr val="635F7C"/>
                </a:solidFill>
              </a:rPr>
              <a:t>сохранить </a:t>
            </a:r>
            <a:r>
              <a:rPr lang="ru-RU" dirty="0">
                <a:solidFill>
                  <a:srgbClr val="635F7C"/>
                </a:solidFill>
              </a:rPr>
              <a:t>финансовую устойчивость бюджета городского </a:t>
            </a:r>
            <a:r>
              <a:rPr lang="ru-RU" dirty="0" smtClean="0">
                <a:solidFill>
                  <a:srgbClr val="635F7C"/>
                </a:solidFill>
              </a:rPr>
              <a:t>округа;</a:t>
            </a:r>
          </a:p>
          <a:p>
            <a:pPr marL="285750" indent="-285750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rgbClr val="635F7C"/>
                </a:solidFill>
              </a:rPr>
              <a:t>сохранить </a:t>
            </a:r>
            <a:r>
              <a:rPr lang="ru-RU" dirty="0">
                <a:solidFill>
                  <a:srgbClr val="635F7C"/>
                </a:solidFill>
              </a:rPr>
              <a:t>репутацию муниципального образования как надежного заемщика, безупречно и своевременно выполняющего финансовые обязательства</a:t>
            </a:r>
            <a:r>
              <a:rPr lang="ru-RU" dirty="0" smtClean="0">
                <a:solidFill>
                  <a:srgbClr val="635F7C"/>
                </a:solidFill>
              </a:rPr>
              <a:t>;</a:t>
            </a:r>
          </a:p>
          <a:p>
            <a:pPr marL="285750" indent="-285750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rgbClr val="635F7C"/>
                </a:solidFill>
              </a:rPr>
              <a:t> </a:t>
            </a:r>
            <a:r>
              <a:rPr lang="ru-RU" dirty="0">
                <a:solidFill>
                  <a:srgbClr val="635F7C"/>
                </a:solidFill>
              </a:rPr>
              <a:t>обеспечить доступность информации о муниципальном долге.</a:t>
            </a:r>
          </a:p>
          <a:p>
            <a:endParaRPr lang="ru-RU" dirty="0">
              <a:solidFill>
                <a:srgbClr val="635F7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7634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Синий и зеленый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Custom 27">
      <a:majorFont>
        <a:latin typeface="Segoe UI"/>
        <a:ea typeface=""/>
        <a:cs typeface=""/>
      </a:majorFont>
      <a:minorFont>
        <a:latin typeface="Arial"/>
        <a:ea typeface=""/>
        <a:cs typeface="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110000" t="250000" r="110000" b="40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110000" t="250000" r="110000" b="40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0000"/>
                <a:satMod val="130000"/>
              </a:schemeClr>
              <a:schemeClr val="phClr">
                <a:tint val="70000"/>
                <a:satMod val="130000"/>
              </a:schemeClr>
            </a:duotone>
          </a:blip>
          <a:tile tx="0" ty="0" sx="90000" sy="90000" flip="none" algn="t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30677683_TF10167107" id="{A64529CA-8215-4B34-B060-905C53EEF921}" vid="{D02D098C-5659-410C-AC74-1FD1ADFA208B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Отчет о состоянии проекта</Template>
  <TotalTime>3338</TotalTime>
  <Words>3999</Words>
  <Application>Microsoft Office PowerPoint</Application>
  <PresentationFormat>Экран (4:3)</PresentationFormat>
  <Paragraphs>1087</Paragraphs>
  <Slides>36</Slides>
  <Notes>21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46" baseType="lpstr">
      <vt:lpstr>Andalus</vt:lpstr>
      <vt:lpstr>Arial</vt:lpstr>
      <vt:lpstr>Calibri</vt:lpstr>
      <vt:lpstr>Century Gothic</vt:lpstr>
      <vt:lpstr>Segoe UI</vt:lpstr>
      <vt:lpstr>Times New Roman</vt:lpstr>
      <vt:lpstr>Verdana</vt:lpstr>
      <vt:lpstr>Wingdings</vt:lpstr>
      <vt:lpstr>Wingdings 2</vt:lpstr>
      <vt:lpstr>Яркая</vt:lpstr>
      <vt:lpstr>Публичные слушания</vt:lpstr>
      <vt:lpstr>1. БЮДЖЕТ ГОРОДА</vt:lpstr>
      <vt:lpstr>2. ОСНОВНЫЕ ПОКАЗАТЕЛИ ПРОГНОЗА СОЦИАЛЬНО ЭКОНОМИЧЕСКОГО РАЗВИТИЯ ГОРОДА ПЫТЬ-ЯХА НА 2022-2024 ГОДЫ</vt:lpstr>
      <vt:lpstr>3. ОСНОВНЫЕ НАПРАВЛЕНИЯ НАЛОГОВОЙ, БЮДЖЕТНОЙ И ДОЛГОВОЙ ПОЛИТИКИ ГОРОДА ПЫТЬ-ЯХ НА 2022-2024 ГОДЫ</vt:lpstr>
      <vt:lpstr>ОСНОВНЫМИ ОРИЕНТИРАМИ И ПРИОРИТЕТАМИ НАЛОГОВОЙ, БЮДЖЕТНОЙ И ДОЛГОВОЙ ПОЛИТИКИ ГОРОДА ПЫТЬ-ЯХА НА 2022-2024 ГОДЫ</vt:lpstr>
      <vt:lpstr>НАЛОГОВАЯ ПОЛИТИКА ГОРОДА ПЫТЬ-ЯХА</vt:lpstr>
      <vt:lpstr>Презентация PowerPoint</vt:lpstr>
      <vt:lpstr>Презентация PowerPoint</vt:lpstr>
      <vt:lpstr>Презентация PowerPoint</vt:lpstr>
      <vt:lpstr>Презентация PowerPoint</vt:lpstr>
      <vt:lpstr>5. ФОРМИРОВАНИЕ ДОХОДОВ БЮДЖЕТА </vt:lpstr>
      <vt:lpstr>ДОХОДЫ БЮДЖЕТА ГОРОДА ПЫТЬ-ЯХА НА 2022-2024</vt:lpstr>
      <vt:lpstr>НАЛОГОВЫЕ ДОХОДЫ БЮДЖЕТА</vt:lpstr>
      <vt:lpstr>НЕНАЛОГОВЫЕ ДОХОДЫ БЮДЖЕТА</vt:lpstr>
      <vt:lpstr>БЕЗВОЗМЕЗДНЫЕ ПОСТУПЛЕНИЯ</vt:lpstr>
      <vt:lpstr>НАЛОГОВЫЕ РАСХОДЫ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Контактная информация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Отчет о ходе выполнения или статусе</dc:title>
  <dc:creator>Сергей Медведев</dc:creator>
  <cp:lastModifiedBy>Сергей Медведев</cp:lastModifiedBy>
  <cp:revision>214</cp:revision>
  <dcterms:created xsi:type="dcterms:W3CDTF">2021-11-15T11:48:10Z</dcterms:created>
  <dcterms:modified xsi:type="dcterms:W3CDTF">2021-11-29T06:59:09Z</dcterms:modified>
</cp:coreProperties>
</file>