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2"/>
  </p:notesMasterIdLst>
  <p:sldIdLst>
    <p:sldId id="256" r:id="rId2"/>
    <p:sldId id="292" r:id="rId3"/>
    <p:sldId id="262" r:id="rId4"/>
    <p:sldId id="263" r:id="rId5"/>
    <p:sldId id="264" r:id="rId6"/>
    <p:sldId id="270" r:id="rId7"/>
    <p:sldId id="271" r:id="rId8"/>
    <p:sldId id="257" r:id="rId9"/>
    <p:sldId id="258" r:id="rId10"/>
    <p:sldId id="259" r:id="rId11"/>
    <p:sldId id="261" r:id="rId12"/>
    <p:sldId id="260" r:id="rId13"/>
    <p:sldId id="265" r:id="rId14"/>
    <p:sldId id="272" r:id="rId15"/>
    <p:sldId id="268" r:id="rId16"/>
    <p:sldId id="266" r:id="rId17"/>
    <p:sldId id="288" r:id="rId18"/>
    <p:sldId id="296" r:id="rId19"/>
    <p:sldId id="269" r:id="rId20"/>
    <p:sldId id="267" r:id="rId21"/>
    <p:sldId id="275" r:id="rId22"/>
    <p:sldId id="274" r:id="rId23"/>
    <p:sldId id="273" r:id="rId24"/>
    <p:sldId id="279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9" r:id="rId37"/>
    <p:sldId id="290" r:id="rId38"/>
    <p:sldId id="291" r:id="rId39"/>
    <p:sldId id="293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36" autoAdjust="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56599-88B3-46D3-B2F0-92FDCFA576F1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546DA-4DEA-4E61-8DCA-D6F6EB4F56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0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546DA-4DEA-4E61-8DCA-D6F6EB4F562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60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08275"/>
            <a:ext cx="7149502" cy="1281385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Будущее человечества в </a:t>
            </a:r>
            <a:r>
              <a:rPr lang="ru-RU" i="1">
                <a:solidFill>
                  <a:srgbClr val="FF0000"/>
                </a:solidFill>
              </a:rPr>
              <a:t>руках </a:t>
            </a:r>
            <a:r>
              <a:rPr lang="ru-RU" i="1" dirty="0" smtClean="0">
                <a:solidFill>
                  <a:srgbClr val="FF0000"/>
                </a:solidFill>
              </a:rPr>
              <a:t>У</a:t>
            </a:r>
            <a:r>
              <a:rPr lang="ru-RU" i="1" smtClean="0">
                <a:solidFill>
                  <a:srgbClr val="FF0000"/>
                </a:solidFill>
              </a:rPr>
              <a:t>чителя </a:t>
            </a:r>
            <a:r>
              <a:rPr lang="ru-RU" i="1" dirty="0" smtClean="0">
                <a:solidFill>
                  <a:srgbClr val="FF0000"/>
                </a:solidFill>
              </a:rPr>
              <a:t>!!! 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ByatikovaEA\Desktop\Будущее человечества в руках учителя\картинка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0" y="1412776"/>
            <a:ext cx="8243012" cy="53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yatikovaEA\Desktop\Будущее человечества в руках учителя\24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39"/>
            <a:ext cx="7344816" cy="53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57626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Небесова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Т.В. с учащимися средней школы № 3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на праздновании последнего звонка, 1988г.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yatikovaEA\Desktop\Будущее человечества в руках учителя\122ti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25403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61503"/>
            <a:ext cx="50482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8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yatikovaEA\Desktop\Будущее человечества в руках учителя\24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9" y="404664"/>
            <a:ext cx="4951675" cy="33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384" y="4036433"/>
            <a:ext cx="4740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Классный руководитель 1 класса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начальной школы № 8 </a:t>
            </a:r>
          </a:p>
          <a:p>
            <a:pPr algn="ctr"/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Небесова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Т.В.,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1996г.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3" name="Picture 3" descr="C:\Users\ByatikovaEA\Desktop\Будущее человечества в руках учителя\24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12" y="3729111"/>
            <a:ext cx="4406191" cy="303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yatikovaEA\Desktop\Будущее человечества в руках учителя\20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4" y="-99392"/>
            <a:ext cx="547103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446603"/>
            <a:ext cx="3196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Начальная школа № 8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г. </a:t>
            </a:r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Пыть-Ях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3" name="Picture 3" descr="C:\Users\ByatikovaEA\Desktop\Будущее человечества в руках учителя\21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30159"/>
            <a:ext cx="4949868" cy="33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090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yatikovaEA\Desktop\Будущее человечества в руках учителя\1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76672"/>
            <a:ext cx="7344815" cy="533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602128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Общий вид средней школы № 5, 1988г.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232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yatikovaEA\Desktop\Будущее человечества в руках учителя\3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70" y="606384"/>
            <a:ext cx="29083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84584" y="5392960"/>
            <a:ext cx="104411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 smtClean="0">
                <a:solidFill>
                  <a:schemeClr val="accent6">
                    <a:lumMod val="75000"/>
                  </a:schemeClr>
                </a:solidFill>
              </a:rPr>
              <a:t>Мартемьянова Любовь Васильевна – отличник народного просвещения, </a:t>
            </a:r>
          </a:p>
          <a:p>
            <a:pPr algn="ctr"/>
            <a:r>
              <a:rPr lang="ru-RU" sz="1700" b="1" i="1" dirty="0" smtClean="0">
                <a:solidFill>
                  <a:schemeClr val="accent6">
                    <a:lumMod val="75000"/>
                  </a:schemeClr>
                </a:solidFill>
              </a:rPr>
              <a:t>1993г.</a:t>
            </a:r>
            <a:endParaRPr lang="ru-RU" sz="17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1670" y="980728"/>
            <a:ext cx="49648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Учитель! Как дорого это слово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!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Сколько </a:t>
            </a:r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в нём ласки и доброты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Вы </a:t>
            </a:r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часто бывали наставником 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строгим,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Но </a:t>
            </a:r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чаще -источником теплоты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!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вашей работе встречалось всякое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: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Были </a:t>
            </a:r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невзгоды и радость побед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,</a:t>
            </a:r>
          </a:p>
          <a:p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Н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о </a:t>
            </a:r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самое главное, что в душах ребячьих</a:t>
            </a:r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/>
              </a:rPr>
              <a:t>Оставляете </a:t>
            </a:r>
            <a:r>
              <a:rPr lang="ru-RU" sz="2400" b="1" dirty="0">
                <a:solidFill>
                  <a:srgbClr val="FF0000"/>
                </a:solidFill>
                <a:latin typeface="Monotype Corsiva"/>
              </a:rPr>
              <a:t>вы каждый свой след</a:t>
            </a:r>
            <a:r>
              <a:rPr lang="ru-RU" b="1" dirty="0" smtClean="0">
                <a:solidFill>
                  <a:srgbClr val="FF0000"/>
                </a:solidFill>
                <a:latin typeface="Monotype Corsiva"/>
              </a:rPr>
              <a:t>!</a:t>
            </a:r>
            <a:endParaRPr lang="ru-RU" b="1" dirty="0">
              <a:solidFill>
                <a:srgbClr val="FF0000"/>
              </a:solidFill>
              <a:latin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2267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yatikovaEA\Desktop\Будущее человечества в руках учителя\3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17897" cy="597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07" y="6158682"/>
            <a:ext cx="93346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i="1" dirty="0" smtClean="0">
                <a:solidFill>
                  <a:schemeClr val="accent6">
                    <a:lumMod val="75000"/>
                  </a:schemeClr>
                </a:solidFill>
              </a:rPr>
              <a:t>Серебреников Владимир Сергеевич-отличник народного просвещения, </a:t>
            </a:r>
          </a:p>
          <a:p>
            <a:pPr algn="ctr"/>
            <a:r>
              <a:rPr lang="ru-RU" sz="1700" b="1" i="1" dirty="0" smtClean="0">
                <a:solidFill>
                  <a:schemeClr val="accent6">
                    <a:lumMod val="75000"/>
                  </a:schemeClr>
                </a:solidFill>
              </a:rPr>
              <a:t>1998г.</a:t>
            </a:r>
            <a:endParaRPr lang="ru-RU" sz="17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1425" y="1412776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  <a:latin typeface="Monotype Corsiva"/>
              </a:rPr>
              <a:t>Душою красивы и очень добры</a:t>
            </a:r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,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Талантом </a:t>
            </a:r>
            <a:r>
              <a:rPr lang="ru-RU" sz="2400" i="1" dirty="0">
                <a:solidFill>
                  <a:srgbClr val="C00000"/>
                </a:solidFill>
                <a:latin typeface="Monotype Corsiva"/>
              </a:rPr>
              <a:t>сильны вы и сердцем </a:t>
            </a:r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Щедры.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Все </a:t>
            </a:r>
            <a:r>
              <a:rPr lang="ru-RU" sz="2400" i="1" dirty="0">
                <a:solidFill>
                  <a:srgbClr val="C00000"/>
                </a:solidFill>
                <a:latin typeface="Monotype Corsiva"/>
              </a:rPr>
              <a:t>ваши идеи, мечты о </a:t>
            </a:r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Прекрасном,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Уроки</a:t>
            </a:r>
            <a:r>
              <a:rPr lang="ru-RU" sz="2400" i="1" dirty="0">
                <a:solidFill>
                  <a:srgbClr val="C00000"/>
                </a:solidFill>
                <a:latin typeface="Monotype Corsiva"/>
              </a:rPr>
              <a:t>, затеи не будут напрасны</a:t>
            </a:r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!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Вы </a:t>
            </a:r>
            <a:r>
              <a:rPr lang="ru-RU" sz="2400" i="1" dirty="0">
                <a:solidFill>
                  <a:srgbClr val="C00000"/>
                </a:solidFill>
                <a:latin typeface="Monotype Corsiva"/>
              </a:rPr>
              <a:t>к детям дорогу сумели найти</a:t>
            </a:r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,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Пусть </a:t>
            </a:r>
            <a:r>
              <a:rPr lang="ru-RU" sz="2400" i="1" dirty="0">
                <a:solidFill>
                  <a:srgbClr val="C00000"/>
                </a:solidFill>
                <a:latin typeface="Monotype Corsiva"/>
              </a:rPr>
              <a:t>ждут вас успехи на этом пути</a:t>
            </a:r>
            <a:r>
              <a:rPr lang="ru-RU" sz="2400" i="1" dirty="0" smtClean="0">
                <a:solidFill>
                  <a:srgbClr val="C00000"/>
                </a:solidFill>
                <a:latin typeface="Monotype Corsiva"/>
              </a:rPr>
              <a:t>!</a:t>
            </a:r>
            <a:endParaRPr lang="ru-RU" sz="2400" dirty="0">
              <a:solidFill>
                <a:srgbClr val="C00000"/>
              </a:solidFill>
              <a:latin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41478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yatikovaEA\Desktop\Будущее человечества в руках учителя\3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0" y="692696"/>
            <a:ext cx="3579332" cy="55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yatikovaEA\Desktop\Будущее человечества в руках учителя\2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60" y="3140968"/>
            <a:ext cx="5080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3473" y="1124744"/>
            <a:ext cx="5415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Асеев Леонид Александрович -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директор средней школы № 25, 1989г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10\Arhiv\НАТАЛЬЯ\Коллекции документов\Почетный гражданин\Асеев Леонид Александрович\Выпуск 1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180832" cy="62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0478" y="648084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1987г.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53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yatikovaEA\Desktop\Будущее человечества в руках учителя\1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3190875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9319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Асеева Валентина Васильевна –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учитель начальных классов, 1983г.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6387" name="Picture 3" descr="C:\Users\ByatikovaEA\Desktop\Будущее человечества в руках учителя\1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" y="260648"/>
            <a:ext cx="4120007" cy="34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4631" y="400506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Open Sans"/>
              </a:rPr>
              <a:t>Самые первые в жизни уроки</a:t>
            </a:r>
            <a:br>
              <a:rPr lang="ru-RU" b="1" i="1" dirty="0">
                <a:solidFill>
                  <a:srgbClr val="FF0000"/>
                </a:solidFill>
                <a:latin typeface="Open Sans"/>
              </a:rPr>
            </a:br>
            <a:r>
              <a:rPr lang="ru-RU" b="1" i="1" dirty="0">
                <a:solidFill>
                  <a:srgbClr val="FF0000"/>
                </a:solidFill>
                <a:latin typeface="Open Sans"/>
              </a:rPr>
              <a:t>Ими даны любому из нас.</a:t>
            </a:r>
            <a:br>
              <a:rPr lang="ru-RU" b="1" i="1" dirty="0">
                <a:solidFill>
                  <a:srgbClr val="FF0000"/>
                </a:solidFill>
                <a:latin typeface="Open Sans"/>
              </a:rPr>
            </a:br>
            <a:r>
              <a:rPr lang="ru-RU" b="1" i="1" dirty="0">
                <a:solidFill>
                  <a:srgbClr val="FF0000"/>
                </a:solidFill>
                <a:latin typeface="Open Sans"/>
              </a:rPr>
              <a:t>Каждый ведь именно к ним и приходит</a:t>
            </a:r>
            <a:br>
              <a:rPr lang="ru-RU" b="1" i="1" dirty="0">
                <a:solidFill>
                  <a:srgbClr val="FF0000"/>
                </a:solidFill>
                <a:latin typeface="Open Sans"/>
              </a:rPr>
            </a:br>
            <a:r>
              <a:rPr lang="ru-RU" b="1" i="1" dirty="0">
                <a:solidFill>
                  <a:srgbClr val="FF0000"/>
                </a:solidFill>
                <a:latin typeface="Open Sans"/>
              </a:rPr>
              <a:t>В первый свой раз в первый свой класс</a:t>
            </a:r>
            <a:r>
              <a:rPr lang="ru-RU" b="1" i="1" dirty="0" smtClean="0">
                <a:solidFill>
                  <a:srgbClr val="FF0000"/>
                </a:solidFill>
                <a:latin typeface="Open Sans"/>
              </a:rPr>
              <a:t>.</a:t>
            </a:r>
            <a:endParaRPr lang="ru-RU" b="1" i="1" dirty="0">
              <a:solidFill>
                <a:srgbClr val="FF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812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620688"/>
            <a:ext cx="51845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Учитель! Даже через много 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лет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Зажженный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Вами не погаснет свет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!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И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сердце, знаю, будет 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молодым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Пока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огонь священный будет с ним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.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Твоя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душа от всяческих 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невзгод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Врачующее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пламя сбережёт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.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Оно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ещё поможет нам в 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пути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Хитрейшие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загадки превзойти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.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Оно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ещё поможет, и не раз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,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Учитель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мой, в делах продолжить 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Вас!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Учитель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! Даже через много </a:t>
            </a:r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лет</a:t>
            </a:r>
          </a:p>
          <a:p>
            <a:r>
              <a:rPr lang="ru-RU" sz="2600" i="1" dirty="0" smtClean="0">
                <a:solidFill>
                  <a:srgbClr val="FF0000"/>
                </a:solidFill>
                <a:latin typeface="Monotype Corsiva"/>
              </a:rPr>
              <a:t>Зажженный </a:t>
            </a:r>
            <a:r>
              <a:rPr lang="ru-RU" sz="2600" i="1" dirty="0">
                <a:solidFill>
                  <a:srgbClr val="FF0000"/>
                </a:solidFill>
                <a:latin typeface="Monotype Corsiva"/>
              </a:rPr>
              <a:t>Вами не погаснет свет!!!</a:t>
            </a:r>
            <a:endParaRPr lang="ru-RU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3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yatikovaEA\Desktop\Будущее человечества в руках учителя\1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76672"/>
            <a:ext cx="6660529" cy="483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5696" y="5787919"/>
            <a:ext cx="754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</a:rPr>
              <a:t>Асеева В.В. с учащимися средней школы № 25, 1987г.</a:t>
            </a:r>
            <a:endParaRPr lang="ru-RU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yatikovaEA\Desktop\Будущее человечества в руках учителя\алмазов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" y="550164"/>
            <a:ext cx="7562088" cy="575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atikovaEA\Desktop\Будущее человечества в руках учителя\алмазов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562088" cy="53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yatikovaEA\Desktop\Будущее человечества в руках учителя\алмаз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024930" cy="653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9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yatikovaEA\Desktop\Будущее человечества в руках учителя\алмазов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5" y="193290"/>
            <a:ext cx="8543544" cy="640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yatikovaEA\Desktop\Будущее человечества в руках учителя\алмазов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1"/>
            <a:ext cx="7460687" cy="49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393" y="5933995"/>
            <a:ext cx="851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Алмазов Евгений Александрович – заслуженный учитель РФ, 2001г.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yatikovaEA\Desktop\Будущее человечества в руках учителя\алмазов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20190" cy="34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yatikovaEA\Desktop\Будущее человечества в руках учителя\алмазов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71521"/>
            <a:ext cx="5434584" cy="36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yatikovaEA\Desktop\Будущее человечества в руках учителя\Ромашко Т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3871"/>
            <a:ext cx="3888432" cy="47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5502789"/>
            <a:ext cx="534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Ромашко Татьяна Николаевна,  1966г.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yatikovaEA\Desktop\Будущее человечества в руках учителя\Сереьренникова Н.В. в рабочем кабинете,1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7233"/>
            <a:ext cx="667512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5373216"/>
            <a:ext cx="682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Серебреникова Надежда Константиновна, 1997г.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yatikovaEA\Desktop\Будущее человечества в руках учителя\Шведчикова Г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175966"/>
            <a:ext cx="41021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361856"/>
            <a:ext cx="820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Шведчикова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Галина Федоровна- заслуженный учитель РФ.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8251" y="1772816"/>
            <a:ext cx="51845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Учителя! Они как свет в пути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Какое </a:t>
            </a:r>
            <a:r>
              <a:rPr lang="ru-RU" b="1" i="1" dirty="0">
                <a:solidFill>
                  <a:srgbClr val="FF0000"/>
                </a:solidFill>
              </a:rPr>
              <a:t>ж нужно огненное </a:t>
            </a:r>
            <a:r>
              <a:rPr lang="ru-RU" b="1" i="1" dirty="0" smtClean="0">
                <a:solidFill>
                  <a:srgbClr val="FF0000"/>
                </a:solidFill>
              </a:rPr>
              <a:t>сердце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Иметь </a:t>
            </a:r>
            <a:r>
              <a:rPr lang="ru-RU" b="1" i="1" dirty="0">
                <a:solidFill>
                  <a:srgbClr val="FF0000"/>
                </a:solidFill>
              </a:rPr>
              <a:t>в груди, чтоб людям </a:t>
            </a:r>
            <a:r>
              <a:rPr lang="ru-RU" b="1" i="1" dirty="0" smtClean="0">
                <a:solidFill>
                  <a:srgbClr val="FF0000"/>
                </a:solidFill>
              </a:rPr>
              <a:t>свет нести, Чтоб </a:t>
            </a:r>
            <a:r>
              <a:rPr lang="ru-RU" b="1" i="1" dirty="0">
                <a:solidFill>
                  <a:srgbClr val="FF0000"/>
                </a:solidFill>
              </a:rPr>
              <a:t>след его вовек не мог стереться</a:t>
            </a:r>
            <a:r>
              <a:rPr lang="ru-RU" b="1" i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А </a:t>
            </a:r>
            <a:r>
              <a:rPr lang="ru-RU" b="1" i="1" dirty="0">
                <a:solidFill>
                  <a:srgbClr val="FF0000"/>
                </a:solidFill>
              </a:rPr>
              <a:t>чем их труд измерить, ты </a:t>
            </a:r>
            <a:r>
              <a:rPr lang="ru-RU" b="1" i="1" dirty="0" smtClean="0">
                <a:solidFill>
                  <a:srgbClr val="FF0000"/>
                </a:solidFill>
              </a:rPr>
              <a:t>спроси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У </a:t>
            </a:r>
            <a:r>
              <a:rPr lang="ru-RU" b="1" i="1" dirty="0">
                <a:solidFill>
                  <a:srgbClr val="FF0000"/>
                </a:solidFill>
              </a:rPr>
              <a:t>миллионов армии народной</a:t>
            </a:r>
            <a:r>
              <a:rPr lang="ru-RU" b="1" i="1" dirty="0" smtClean="0">
                <a:solidFill>
                  <a:srgbClr val="FF0000"/>
                </a:solidFill>
              </a:rPr>
              <a:t>. Подвижников </a:t>
            </a:r>
            <a:r>
              <a:rPr lang="ru-RU" b="1" i="1" dirty="0">
                <a:solidFill>
                  <a:srgbClr val="FF0000"/>
                </a:solidFill>
              </a:rPr>
              <a:t>немало на Руси</a:t>
            </a:r>
            <a:r>
              <a:rPr lang="ru-RU" b="1" i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Н</a:t>
            </a:r>
            <a:r>
              <a:rPr lang="ru-RU" b="1" i="1" dirty="0" smtClean="0">
                <a:solidFill>
                  <a:srgbClr val="FF0000"/>
                </a:solidFill>
              </a:rPr>
              <a:t>о </a:t>
            </a:r>
            <a:r>
              <a:rPr lang="ru-RU" b="1" i="1" dirty="0">
                <a:solidFill>
                  <a:srgbClr val="FF0000"/>
                </a:solidFill>
              </a:rPr>
              <a:t>нет мудрее их и благородней</a:t>
            </a:r>
            <a:r>
              <a:rPr lang="ru-RU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yatikovaEA\Desktop\Будущее человечества в руках учителя\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4" y="260648"/>
            <a:ext cx="880829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18" y="5589240"/>
            <a:ext cx="9131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Учащиеся 1 «Б» класса с классным руководителем Марченко Г.П.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	Мамонтовской начальной школы, 1979-1980гг.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49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yatikovaEA\Desktop\Будущее человечества в руках учителя\25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5"/>
            <a:ext cx="515841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yatikovaEA\Desktop\Будущее человечества в руках учителя\25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36253"/>
            <a:ext cx="5247134" cy="35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8505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yatikovaEA\Desktop\Будущее человечества в руках учителя\70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6128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032" y="5404048"/>
            <a:ext cx="913743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00B050"/>
                </a:solidFill>
              </a:rPr>
              <a:t>Сафина Инна </a:t>
            </a:r>
            <a:r>
              <a:rPr lang="ru-RU" sz="1700" b="1" i="1" dirty="0" err="1" smtClean="0">
                <a:solidFill>
                  <a:srgbClr val="00B050"/>
                </a:solidFill>
              </a:rPr>
              <a:t>Ранифовна</a:t>
            </a:r>
            <a:r>
              <a:rPr lang="ru-RU" sz="1700" b="1" i="1" dirty="0" smtClean="0">
                <a:solidFill>
                  <a:srgbClr val="00B050"/>
                </a:solidFill>
              </a:rPr>
              <a:t> – учитель биологии и экологии СОШ № 5, </a:t>
            </a:r>
          </a:p>
          <a:p>
            <a:pPr algn="ctr"/>
            <a:r>
              <a:rPr lang="ru-RU" sz="1700" b="1" i="1" dirty="0" smtClean="0">
                <a:solidFill>
                  <a:srgbClr val="00B050"/>
                </a:solidFill>
              </a:rPr>
              <a:t>обладатель гранта Президента РФ звания «Лучший учитель России», </a:t>
            </a:r>
          </a:p>
          <a:p>
            <a:pPr algn="ctr"/>
            <a:r>
              <a:rPr lang="ru-RU" sz="1700" b="1" i="1" dirty="0" smtClean="0">
                <a:solidFill>
                  <a:srgbClr val="00B050"/>
                </a:solidFill>
              </a:rPr>
              <a:t>2016г.</a:t>
            </a:r>
            <a:endParaRPr lang="ru-RU" sz="17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yatikovaEA\Desktop\Будущее человечества в руках учителя\70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3" y="512826"/>
            <a:ext cx="76200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723964"/>
            <a:ext cx="668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Сафина И.Р. во время проведения урока, 2016г.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3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yatikovaEA\Desktop\Будущее человечества в руках учителя\595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942348" cy="46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805264"/>
            <a:ext cx="763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Средняя школа № 6 в микрорайоне Пионерный, 2012г.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yatikovaEA\Desktop\Будущее человечества в руках учителя\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4" y="404664"/>
            <a:ext cx="7695462" cy="513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805264"/>
            <a:ext cx="796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Поштаренко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Ольга Григорьевна, директор МОУ СОШ № 6,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2016г.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yatikovaEA\Desktop\Будущее человечества в руках учителя\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0" y="419081"/>
            <a:ext cx="7713603" cy="51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507" y="5949280"/>
            <a:ext cx="904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Выступление коллектива МОУ СОШ №5, во время </a:t>
            </a:r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туриады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проходившей на базе Военно-Патриотического клуба «Витязь»,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2016г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yatikovaEA\Desktop\Будущее человечества в руках учителя\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84428" cy="49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699149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Шатунова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Светлана Викторовна (в центре) – директор МБОУ СОШ № 2 со своим коллективом, во время выступления на праздничном мероприятии, посвященному 35 – </a:t>
            </a:r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летию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школы, 2017г.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863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yatikovaEA\Desktop\Будущее человечества в руках учителя\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" y="256040"/>
            <a:ext cx="4511244" cy="300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yatikovaEA\Desktop\Будущее человечества в руках учителя\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818" y="3263536"/>
            <a:ext cx="5326606" cy="35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ByatikovaEA\Desktop\Будущее человечества в руках учителя\7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14" y="353328"/>
            <a:ext cx="4226724" cy="28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yatikovaEA\Desktop\Будущее человечества в руках учителя\поздр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4445"/>
            <a:ext cx="4293146" cy="67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yatikovaEA\Desktop\Будущее человечества в руках учителя\поздр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2939"/>
            <a:ext cx="4293146" cy="67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4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83" y="836712"/>
            <a:ext cx="748883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129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yatikovaEA\Desktop\Будущее человечества в руках учителя\19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429649" cy="60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06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44824"/>
            <a:ext cx="70567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Выставка подготовлена </a:t>
            </a:r>
            <a:r>
              <a:rPr lang="ru-RU" sz="4400" b="1" i="1" dirty="0" smtClean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архивным отделом </a:t>
            </a:r>
            <a:r>
              <a:rPr lang="ru-RU" sz="44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администрации </a:t>
            </a:r>
            <a:r>
              <a:rPr lang="ru-RU" sz="4400" b="1" i="1" dirty="0" err="1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г.Пыть-Ях</a:t>
            </a:r>
            <a:r>
              <a:rPr lang="ru-RU" sz="4400" b="1" i="1" dirty="0">
                <a:solidFill>
                  <a:srgbClr val="FF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Times New Roman" panose="02020603050405020304" pitchFamily="18" charset="0"/>
              </a:rPr>
              <a:t> по документам, хранящимися в муниципальном архиве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77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yatikovaEA\Desktop\Будущее человечества в руках учителя\19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119853" cy="49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671" y="5733256"/>
            <a:ext cx="910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</a:rPr>
              <a:t>Курносова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Елена Анатольевна, учитель Южно-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</a:rPr>
              <a:t>Балыкской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школы 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 учащимися 2 класса в школе п. Южный Балык,1979г.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yatikovaEA\Desktop\Будущее человечества в руках учителя\10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9" y="0"/>
            <a:ext cx="479807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09" y="2808312"/>
            <a:ext cx="5573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Здание средней школы № 3 п. </a:t>
            </a:r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Пыть-Ях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1981г.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5" name="Picture 3" descr="C:\Users\ByatikovaEA\Desktop\Будущее человечества в руках учителя\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93" y="3297311"/>
            <a:ext cx="4593635" cy="304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2405" y="5976674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Средняя школа № 4, 1987г.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657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yatikovaEA\Desktop\Будущее человечества в руках учителя\линейка учащихся ср.школы № 3 возле нового здания школ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26" y="548680"/>
            <a:ext cx="73850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1655" y="5561111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Линейка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учащихся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средней школы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№ 3 возле нового здания школы</a:t>
            </a:r>
          </a:p>
        </p:txBody>
      </p:sp>
    </p:spTree>
    <p:extLst>
      <p:ext uri="{BB962C8B-B14F-4D97-AF65-F5344CB8AC3E}">
        <p14:creationId xmlns:p14="http://schemas.microsoft.com/office/powerpoint/2010/main" val="9246050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yatikovaEA\Desktop\Будущее человечества в руках учителя\80-е годы, шк. №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596"/>
            <a:ext cx="4590231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533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yatikovaEA\Desktop\Будущее человечества в руках учителя\23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099"/>
            <a:ext cx="7273056" cy="5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376" y="5949280"/>
            <a:ext cx="902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4">
                    <a:lumMod val="50000"/>
                  </a:schemeClr>
                </a:solidFill>
              </a:rPr>
              <a:t>Небесова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Татьяна Викторовна с учащимися средней школы № 3, 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1986г.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400</TotalTime>
  <Words>563</Words>
  <Application>Microsoft Office PowerPoint</Application>
  <PresentationFormat>Экран (4:3)</PresentationFormat>
  <Paragraphs>80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Summer</vt:lpstr>
      <vt:lpstr>Будущее человечества в руках Учителя !!!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человечества в руках учителя !!!</dc:title>
  <dc:creator>Евгения Бятикова</dc:creator>
  <cp:lastModifiedBy>Евгения Бятикова</cp:lastModifiedBy>
  <cp:revision>87</cp:revision>
  <dcterms:created xsi:type="dcterms:W3CDTF">2020-09-04T06:03:51Z</dcterms:created>
  <dcterms:modified xsi:type="dcterms:W3CDTF">2020-10-02T05:10:40Z</dcterms:modified>
</cp:coreProperties>
</file>