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6A2"/>
    <a:srgbClr val="B2DE82"/>
    <a:srgbClr val="76B630"/>
    <a:srgbClr val="5A8B2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400" autoAdjust="0"/>
  </p:normalViewPr>
  <p:slideViewPr>
    <p:cSldViewPr>
      <p:cViewPr>
        <p:scale>
          <a:sx n="150" d="100"/>
          <a:sy n="150" d="100"/>
        </p:scale>
        <p:origin x="-1458" y="150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8" y="214282"/>
            <a:ext cx="3429000" cy="3693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Порядок получения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некоммерческими организациями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статуса исполнителя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общественно полезных услуг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950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Куда обращаться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649" y="1405494"/>
            <a:ext cx="2227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8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г.Ханты-Мансийск, ул.Крупской, д. 23А, </a:t>
            </a: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Телефон (3467) 331660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226" y="2113380"/>
            <a:ext cx="316599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8649" y="2344050"/>
            <a:ext cx="3153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/>
                <a:ea typeface="Times New Roman"/>
              </a:rPr>
              <a:t>письменное </a:t>
            </a:r>
            <a:r>
              <a:rPr lang="ru-RU" sz="800" dirty="0">
                <a:latin typeface="Times New Roman"/>
                <a:ea typeface="Times New Roman"/>
              </a:rPr>
              <a:t>заявление </a:t>
            </a:r>
            <a:r>
              <a:rPr lang="ru-RU" sz="800" dirty="0" smtClean="0">
                <a:latin typeface="Times New Roman"/>
                <a:ea typeface="Times New Roman"/>
              </a:rPr>
              <a:t>организации о </a:t>
            </a:r>
            <a:r>
              <a:rPr lang="ru-RU" sz="800" dirty="0">
                <a:latin typeface="Times New Roman"/>
                <a:ea typeface="Times New Roman"/>
              </a:rPr>
              <a:t>выдаче </a:t>
            </a:r>
            <a:r>
              <a:rPr lang="ru-RU" sz="800" dirty="0" smtClean="0">
                <a:latin typeface="Times New Roman"/>
                <a:ea typeface="Times New Roman"/>
              </a:rPr>
              <a:t>заключения</a:t>
            </a:r>
            <a:br>
              <a:rPr lang="ru-RU" sz="800" dirty="0" smtClean="0">
                <a:latin typeface="Times New Roman"/>
                <a:ea typeface="Times New Roman"/>
              </a:rPr>
            </a:br>
            <a:r>
              <a:rPr lang="ru-RU" sz="800" dirty="0" smtClean="0">
                <a:latin typeface="Times New Roman"/>
                <a:ea typeface="Times New Roman"/>
              </a:rPr>
              <a:t>установленной формы,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подписанное руководителем постоянно </a:t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действующего исполнительного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органа заявителя или иным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лицом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имеющим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право действовать от его имени без доверенности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5176" y="3138703"/>
            <a:ext cx="6517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Заявление должно содержать обоснование соответствия оказываемого социально ориентированной некоммерческой организацией содействия в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предоставлении бесплатной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юридической помощи установленным критериям.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56" y="0"/>
            <a:ext cx="60254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1680" y="2113380"/>
            <a:ext cx="3217453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Способы направления заявления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1680" y="2344050"/>
            <a:ext cx="3214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почтовым отправлением с описью вложения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непосредственно в Главное управление Минюста России по Свердловской области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форме электронного документа, подписанного усиленной квалифицированной электронной подписью, посредством сети «Интернет» в том числе с использованием Единого портала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944" y="683568"/>
            <a:ext cx="46300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качества оказания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социально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ориентированной некоммерческой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организацией общественно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полезных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услуг</a:t>
            </a: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83766" y="5076056"/>
            <a:ext cx="46300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. П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ризнание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социально ориентированной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некоммерческой организации исполнителем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общественно полезных услуг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4468" y="1405494"/>
            <a:ext cx="2372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Выдача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организации заключения о соответствии качества оказания социально ориентированной некоммерческой организацией содействия в предоставлении бесплатной юридической помощи установленным критериям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52375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Результат предоставления гос. услуги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45843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Срок предоставления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06521" y="1542625"/>
            <a:ext cx="2160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30 дней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0812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Куда обращаться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016" y="5808399"/>
            <a:ext cx="2227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8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г.Ханты-Мансийск, ул.Крупской, д. 23А, </a:t>
            </a: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Телефон (3467) 331660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39513" y="5788075"/>
            <a:ext cx="2372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Принятие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решения о признании организации исполнителем общественно полезных услуг и внесении сведений об организации в реестр некоммерческих организаций - исполнителей общественно полезных услуг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27655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Результат предоставления гос. услуги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21122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Срок предоставления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6472" y="5926574"/>
            <a:ext cx="2160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8 рабочих дней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4461" y="6493256"/>
            <a:ext cx="316599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6218" y="6705956"/>
            <a:ext cx="3205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заявление о признании организации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исполнителем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общественно полезных услуг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установленной форме 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заключение 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соответствии качества оказания социально ориентированной некоммерческой организацией содействия в предоставлении бесплатной юридической помощи установленным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критериям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42386" y="6708700"/>
            <a:ext cx="3214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почтовым отправлением с описью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вложения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непосредственно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 Главное управление Минюста России по Свердловской области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форме электронного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документа, подписанного усиленной квалифицированной электронной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подписью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, посредством сети «Интернет»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том числе с использованием Единого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портала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94331" y="6493256"/>
            <a:ext cx="3217453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Способы направления заявления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37876" y="8534680"/>
            <a:ext cx="3429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Организация признается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исполнителем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общественно полезных услуг и включается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реестр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сроком на 2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6083" y="3492460"/>
            <a:ext cx="649377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 заявлению можно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приложить документы, обосновывающие соответствие оказываемых организацией услуг установленным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критериям: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7834" y="3707904"/>
            <a:ext cx="6486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справки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характеристики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экспертные заключения,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заключения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общественных советов при заинтересованных органах,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копии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дипломов и благодарственных писем и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другие.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86218" y="4415790"/>
            <a:ext cx="638918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Основания для отказа в предоставлении гос. услуги содержатся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в пункте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27 Административного регламента предоставления Министерством юстиции Российской Федерации и его территориальными органами государственной услуги по оценке качества оказания социально ориентированной некоммерческой организацией содействия в предоставлении бесплатной юридической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помощи, утвержденного приказом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Минюста России от 01.03.2019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№ 34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4708" y="7697468"/>
            <a:ext cx="638918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Основания для отказа в предоставлении гос. услуги содержатся в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пункте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28 Административного регламента Министерства юстиции Российской Федерации по предоставлению государственной услуги по принятию решения о признании социально ориентированной некоммерческой организации исполнителем общественно полезных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услуг, утвержденного </a:t>
            </a:r>
            <a:br>
              <a:rPr lang="ru-RU" sz="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Минюста России от 29.12.2018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№ 313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34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422</Words>
  <Application>Microsoft Office PowerPoint</Application>
  <PresentationFormat>Экран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Агеева Ирина Петровна</dc:creator>
  <cp:lastModifiedBy>НКО-2</cp:lastModifiedBy>
  <cp:revision>67</cp:revision>
  <cp:lastPrinted>2019-12-27T11:05:05Z</cp:lastPrinted>
  <dcterms:created xsi:type="dcterms:W3CDTF">2019-12-13T07:12:26Z</dcterms:created>
  <dcterms:modified xsi:type="dcterms:W3CDTF">2020-01-29T06:11:39Z</dcterms:modified>
</cp:coreProperties>
</file>