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1"/>
  </p:notesMasterIdLst>
  <p:sldIdLst>
    <p:sldId id="256" r:id="rId2"/>
    <p:sldId id="376" r:id="rId3"/>
    <p:sldId id="257" r:id="rId4"/>
    <p:sldId id="258" r:id="rId5"/>
    <p:sldId id="259" r:id="rId6"/>
    <p:sldId id="260" r:id="rId7"/>
    <p:sldId id="261" r:id="rId8"/>
    <p:sldId id="262" r:id="rId9"/>
    <p:sldId id="263" r:id="rId10"/>
    <p:sldId id="264" r:id="rId11"/>
    <p:sldId id="265" r:id="rId12"/>
    <p:sldId id="266" r:id="rId13"/>
    <p:sldId id="267" r:id="rId14"/>
    <p:sldId id="268" r:id="rId15"/>
    <p:sldId id="270" r:id="rId16"/>
    <p:sldId id="271" r:id="rId17"/>
    <p:sldId id="272" r:id="rId18"/>
    <p:sldId id="273" r:id="rId19"/>
    <p:sldId id="274" r:id="rId20"/>
    <p:sldId id="377" r:id="rId21"/>
    <p:sldId id="275" r:id="rId22"/>
    <p:sldId id="283" r:id="rId23"/>
    <p:sldId id="276" r:id="rId24"/>
    <p:sldId id="277" r:id="rId25"/>
    <p:sldId id="278" r:id="rId26"/>
    <p:sldId id="279" r:id="rId27"/>
    <p:sldId id="281" r:id="rId28"/>
    <p:sldId id="282" r:id="rId29"/>
    <p:sldId id="284" r:id="rId30"/>
    <p:sldId id="285" r:id="rId31"/>
    <p:sldId id="286" r:id="rId32"/>
    <p:sldId id="287" r:id="rId33"/>
    <p:sldId id="378" r:id="rId34"/>
    <p:sldId id="288" r:id="rId35"/>
    <p:sldId id="289" r:id="rId36"/>
    <p:sldId id="290" r:id="rId37"/>
    <p:sldId id="291" r:id="rId38"/>
    <p:sldId id="292" r:id="rId39"/>
    <p:sldId id="293" r:id="rId40"/>
    <p:sldId id="294" r:id="rId41"/>
    <p:sldId id="295" r:id="rId42"/>
    <p:sldId id="296" r:id="rId43"/>
    <p:sldId id="297" r:id="rId44"/>
    <p:sldId id="298" r:id="rId45"/>
    <p:sldId id="299" r:id="rId46"/>
    <p:sldId id="304" r:id="rId47"/>
    <p:sldId id="300" r:id="rId48"/>
    <p:sldId id="301" r:id="rId49"/>
    <p:sldId id="302" r:id="rId50"/>
    <p:sldId id="303" r:id="rId51"/>
    <p:sldId id="308" r:id="rId52"/>
    <p:sldId id="305" r:id="rId53"/>
    <p:sldId id="306" r:id="rId54"/>
    <p:sldId id="307" r:id="rId55"/>
    <p:sldId id="309" r:id="rId56"/>
    <p:sldId id="310" r:id="rId57"/>
    <p:sldId id="311" r:id="rId58"/>
    <p:sldId id="312" r:id="rId59"/>
    <p:sldId id="313" r:id="rId60"/>
    <p:sldId id="314" r:id="rId61"/>
    <p:sldId id="315" r:id="rId62"/>
    <p:sldId id="316" r:id="rId63"/>
    <p:sldId id="317" r:id="rId64"/>
    <p:sldId id="318" r:id="rId65"/>
    <p:sldId id="319" r:id="rId66"/>
    <p:sldId id="320" r:id="rId67"/>
    <p:sldId id="321" r:id="rId68"/>
    <p:sldId id="322" r:id="rId69"/>
    <p:sldId id="323" r:id="rId70"/>
    <p:sldId id="324" r:id="rId71"/>
    <p:sldId id="325" r:id="rId72"/>
    <p:sldId id="326" r:id="rId73"/>
    <p:sldId id="327" r:id="rId74"/>
    <p:sldId id="330" r:id="rId75"/>
    <p:sldId id="328" r:id="rId76"/>
    <p:sldId id="329" r:id="rId77"/>
    <p:sldId id="331" r:id="rId78"/>
    <p:sldId id="336" r:id="rId79"/>
    <p:sldId id="332" r:id="rId80"/>
    <p:sldId id="333" r:id="rId81"/>
    <p:sldId id="334" r:id="rId82"/>
    <p:sldId id="338" r:id="rId83"/>
    <p:sldId id="339" r:id="rId84"/>
    <p:sldId id="341" r:id="rId85"/>
    <p:sldId id="337" r:id="rId86"/>
    <p:sldId id="342" r:id="rId87"/>
    <p:sldId id="343" r:id="rId88"/>
    <p:sldId id="344" r:id="rId89"/>
    <p:sldId id="345" r:id="rId90"/>
    <p:sldId id="346" r:id="rId91"/>
    <p:sldId id="347" r:id="rId92"/>
    <p:sldId id="348" r:id="rId93"/>
    <p:sldId id="349" r:id="rId94"/>
    <p:sldId id="350" r:id="rId95"/>
    <p:sldId id="351" r:id="rId96"/>
    <p:sldId id="352" r:id="rId97"/>
    <p:sldId id="353" r:id="rId98"/>
    <p:sldId id="355" r:id="rId99"/>
    <p:sldId id="358" r:id="rId100"/>
    <p:sldId id="359" r:id="rId101"/>
    <p:sldId id="356" r:id="rId102"/>
    <p:sldId id="357" r:id="rId103"/>
    <p:sldId id="360" r:id="rId104"/>
    <p:sldId id="361" r:id="rId105"/>
    <p:sldId id="363" r:id="rId106"/>
    <p:sldId id="364" r:id="rId107"/>
    <p:sldId id="362" r:id="rId108"/>
    <p:sldId id="365" r:id="rId109"/>
    <p:sldId id="366" r:id="rId110"/>
    <p:sldId id="367" r:id="rId111"/>
    <p:sldId id="368" r:id="rId112"/>
    <p:sldId id="369" r:id="rId113"/>
    <p:sldId id="370" r:id="rId114"/>
    <p:sldId id="371" r:id="rId115"/>
    <p:sldId id="372" r:id="rId116"/>
    <p:sldId id="373" r:id="rId117"/>
    <p:sldId id="374" r:id="rId118"/>
    <p:sldId id="375" r:id="rId119"/>
    <p:sldId id="379" r:id="rId120"/>
  </p:sldIdLst>
  <p:sldSz cx="9144000" cy="6858000" type="screen4x3"/>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Rg st="1" end="119"/>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2" d="100"/>
          <a:sy n="72" d="100"/>
        </p:scale>
        <p:origin x="-1096" y="2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viewProps" Target="viewProp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theme" Target="theme/theme1.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notesMaster" Target="notesMasters/notesMaster1.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Верхний колонтитул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ru-RU"/>
          </a:p>
        </p:txBody>
      </p:sp>
      <p:sp>
        <p:nvSpPr>
          <p:cNvPr id="3" name="Дата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1ACDA77-C7FE-443D-BF9B-16695332134A}" type="datetimeFigureOut">
              <a:rPr lang="ru-RU" smtClean="0"/>
              <a:t>11.05.2021</a:t>
            </a:fld>
            <a:endParaRPr lang="ru-RU"/>
          </a:p>
        </p:txBody>
      </p:sp>
      <p:sp>
        <p:nvSpPr>
          <p:cNvPr id="4" name="Образ слайда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ru-RU"/>
          </a:p>
        </p:txBody>
      </p:sp>
      <p:sp>
        <p:nvSpPr>
          <p:cNvPr id="5" name="Заметки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ru-RU"/>
          </a:p>
        </p:txBody>
      </p:sp>
      <p:sp>
        <p:nvSpPr>
          <p:cNvPr id="6" name="Нижний колонтитул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ru-RU"/>
          </a:p>
        </p:txBody>
      </p:sp>
      <p:sp>
        <p:nvSpPr>
          <p:cNvPr id="7" name="Номер слайда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60E34F-FC93-4A92-B516-DD0D2AD59EB6}" type="slidenum">
              <a:rPr lang="ru-RU" smtClean="0"/>
              <a:t>‹#›</a:t>
            </a:fld>
            <a:endParaRPr lang="ru-RU"/>
          </a:p>
        </p:txBody>
      </p:sp>
    </p:spTree>
    <p:extLst>
      <p:ext uri="{BB962C8B-B14F-4D97-AF65-F5344CB8AC3E}">
        <p14:creationId xmlns:p14="http://schemas.microsoft.com/office/powerpoint/2010/main" val="32392703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Титульный слайд">
    <p:spTree>
      <p:nvGrpSpPr>
        <p:cNvPr id="1" name=""/>
        <p:cNvGrpSpPr/>
        <p:nvPr/>
      </p:nvGrpSpPr>
      <p:grpSpPr>
        <a:xfrm>
          <a:off x="0" y="0"/>
          <a:ext cx="0" cy="0"/>
          <a:chOff x="0" y="0"/>
          <a:chExt cx="0" cy="0"/>
        </a:xfrm>
      </p:grpSpPr>
      <p:sp>
        <p:nvSpPr>
          <p:cNvPr id="9" name="Подзаголовок 8"/>
          <p:cNvSpPr>
            <a:spLocks noGrp="1"/>
          </p:cNvSpPr>
          <p:nvPr>
            <p:ph type="subTitle" idx="1"/>
          </p:nvPr>
        </p:nvSpPr>
        <p:spPr>
          <a:xfrm>
            <a:off x="457200" y="3699804"/>
            <a:ext cx="8305800" cy="1143000"/>
          </a:xfrm>
        </p:spPr>
        <p:txBody>
          <a:bodyPr>
            <a:noAutofit/>
          </a:bodyPr>
          <a:lstStyle>
            <a:lvl1pPr marL="0" indent="0" algn="ctr">
              <a:buNone/>
              <a:defRPr sz="2200" spc="10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ru-RU" smtClean="0"/>
              <a:t>Образец подзаголовка</a:t>
            </a:r>
            <a:endParaRPr kumimoji="0" lang="en-US"/>
          </a:p>
        </p:txBody>
      </p:sp>
      <p:sp>
        <p:nvSpPr>
          <p:cNvPr id="28" name="Заголовок 27"/>
          <p:cNvSpPr>
            <a:spLocks noGrp="1"/>
          </p:cNvSpPr>
          <p:nvPr>
            <p:ph type="ctrTitle"/>
          </p:nvPr>
        </p:nvSpPr>
        <p:spPr>
          <a:xfrm>
            <a:off x="457200" y="1433732"/>
            <a:ext cx="8305800" cy="1981200"/>
          </a:xfrm>
          <a:ln w="6350" cap="rnd">
            <a:noFill/>
          </a:ln>
        </p:spPr>
        <p:txBody>
          <a:bodyPr anchor="b" anchorCtr="0">
            <a:noAutofit/>
          </a:bodyPr>
          <a:lstStyle>
            <a:lvl1pPr algn="ctr">
              <a:defRPr lang="en-US" sz="4800" b="0" dirty="0">
                <a:ln w="3200">
                  <a:solidFill>
                    <a:schemeClr val="bg2">
                      <a:shade val="75000"/>
                      <a:alpha val="25000"/>
                    </a:schemeClr>
                  </a:solidFill>
                  <a:prstDash val="solid"/>
                  <a:round/>
                </a:ln>
                <a:solidFill>
                  <a:srgbClr val="F9F9F9"/>
                </a:solidFill>
                <a:effectLst>
                  <a:innerShdw blurRad="50800" dist="25400" dir="13500000">
                    <a:srgbClr val="000000">
                      <a:alpha val="70000"/>
                    </a:srgbClr>
                  </a:innerShdw>
                </a:effectLst>
              </a:defRPr>
            </a:lvl1pPr>
          </a:lstStyle>
          <a:p>
            <a:r>
              <a:rPr kumimoji="0" lang="ru-RU" smtClean="0"/>
              <a:t>Образец заголовка</a:t>
            </a:r>
            <a:endParaRPr kumimoji="0" lang="en-US"/>
          </a:p>
        </p:txBody>
      </p:sp>
      <p:cxnSp>
        <p:nvCxnSpPr>
          <p:cNvPr id="8" name="Прямая соединительная линия 7"/>
          <p:cNvCxnSpPr/>
          <p:nvPr/>
        </p:nvCxnSpPr>
        <p:spPr>
          <a:xfrm>
            <a:off x="1463626"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3" name="Прямая соединительная линия 12"/>
          <p:cNvCxnSpPr/>
          <p:nvPr/>
        </p:nvCxnSpPr>
        <p:spPr>
          <a:xfrm>
            <a:off x="4708574"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
        <p:nvSpPr>
          <p:cNvPr id="14" name="Овал 13"/>
          <p:cNvSpPr/>
          <p:nvPr/>
        </p:nvSpPr>
        <p:spPr>
          <a:xfrm>
            <a:off x="4540348" y="3526302"/>
            <a:ext cx="45720" cy="45720"/>
          </a:xfrm>
          <a:prstGeom prst="ellipse">
            <a:avLst/>
          </a:prstGeom>
          <a:effectLst>
            <a:outerShdw blurRad="31750" dir="2700000" algn="tl" rotWithShape="0">
              <a:srgbClr val="000000">
                <a:alpha val="55000"/>
              </a:srgbClr>
            </a:outerShdw>
          </a:effectLst>
        </p:spPr>
        <p:style>
          <a:lnRef idx="2">
            <a:schemeClr val="accent2"/>
          </a:lnRef>
          <a:fillRef idx="1">
            <a:schemeClr val="accent2"/>
          </a:fillRef>
          <a:effectRef idx="0">
            <a:schemeClr val="accent2"/>
          </a:effectRef>
          <a:fontRef idx="minor">
            <a:schemeClr val="lt1"/>
          </a:fontRef>
        </p:style>
        <p:txBody>
          <a:bodyPr rtlCol="0" anchor="ctr"/>
          <a:lstStyle/>
          <a:p>
            <a:pPr algn="ctr" eaLnBrk="1" latinLnBrk="0" hangingPunct="1"/>
            <a:endParaRPr kumimoji="0" lang="en-US"/>
          </a:p>
        </p:txBody>
      </p:sp>
      <p:sp>
        <p:nvSpPr>
          <p:cNvPr id="15" name="Дата 14"/>
          <p:cNvSpPr>
            <a:spLocks noGrp="1"/>
          </p:cNvSpPr>
          <p:nvPr>
            <p:ph type="dt" sz="half" idx="10"/>
          </p:nvPr>
        </p:nvSpPr>
        <p:spPr/>
        <p:txBody>
          <a:bodyPr/>
          <a:lstStyle/>
          <a:p>
            <a:fld id="{A2BAD78E-5D61-4C55-9307-C14495E0351D}" type="datetime1">
              <a:rPr lang="ru-RU" smtClean="0"/>
              <a:t>11.05.2021</a:t>
            </a:fld>
            <a:endParaRPr lang="ru-RU"/>
          </a:p>
        </p:txBody>
      </p:sp>
      <p:sp>
        <p:nvSpPr>
          <p:cNvPr id="16" name="Номер слайда 15"/>
          <p:cNvSpPr>
            <a:spLocks noGrp="1"/>
          </p:cNvSpPr>
          <p:nvPr>
            <p:ph type="sldNum" sz="quarter" idx="11"/>
          </p:nvPr>
        </p:nvSpPr>
        <p:spPr/>
        <p:txBody>
          <a:bodyPr/>
          <a:lstStyle/>
          <a:p>
            <a:fld id="{B19B0651-EE4F-4900-A07F-96A6BFA9D0F0}" type="slidenum">
              <a:rPr lang="ru-RU" smtClean="0"/>
              <a:t>‹#›</a:t>
            </a:fld>
            <a:endParaRPr lang="ru-RU"/>
          </a:p>
        </p:txBody>
      </p:sp>
      <p:sp>
        <p:nvSpPr>
          <p:cNvPr id="17" name="Нижний колонтитул 16"/>
          <p:cNvSpPr>
            <a:spLocks noGrp="1"/>
          </p:cNvSpPr>
          <p:nvPr>
            <p:ph type="ftr" sz="quarter" idx="12"/>
          </p:nvPr>
        </p:nvSpPr>
        <p:spPr/>
        <p:txBody>
          <a:bodyPr/>
          <a:lstStyle/>
          <a:p>
            <a:endParaRPr lang="ru-RU"/>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9" name="Объект 8"/>
          <p:cNvSpPr>
            <a:spLocks noGrp="1"/>
          </p:cNvSpPr>
          <p:nvPr>
            <p:ph idx="1"/>
          </p:nvPr>
        </p:nvSpPr>
        <p:spPr>
          <a:xfrm>
            <a:off x="457200" y="1524000"/>
            <a:ext cx="8229600" cy="4572000"/>
          </a:xfrm>
        </p:spPr>
        <p:txBody>
          <a:bodyPr/>
          <a:lstStyle/>
          <a:p>
            <a:pPr lvl="0" eaLnBrk="1" latinLnBrk="0" hangingPunct="1"/>
            <a:r>
              <a:rPr lang="ru-RU" smtClean="0"/>
              <a:t>Образец текста</a:t>
            </a:r>
          </a:p>
          <a:p>
            <a:pPr lvl="1" eaLnBrk="1" latinLnBrk="0" hangingPunct="1"/>
            <a:r>
              <a:rPr lang="ru-RU" smtClean="0"/>
              <a:t>Второй уровень</a:t>
            </a:r>
          </a:p>
          <a:p>
            <a:pPr lvl="2" eaLnBrk="1" latinLnBrk="0" hangingPunct="1"/>
            <a:r>
              <a:rPr lang="ru-RU" smtClean="0"/>
              <a:t>Третий уровень</a:t>
            </a:r>
          </a:p>
          <a:p>
            <a:pPr lvl="3" eaLnBrk="1" latinLnBrk="0" hangingPunct="1"/>
            <a:r>
              <a:rPr lang="ru-RU" smtClean="0"/>
              <a:t>Четвертый уровень</a:t>
            </a:r>
          </a:p>
          <a:p>
            <a:pPr lvl="4" eaLnBrk="1" latinLnBrk="0" hangingPunct="1"/>
            <a:r>
              <a:rPr lang="ru-RU" smtClean="0"/>
              <a:t>Пятый уровень</a:t>
            </a:r>
            <a:endParaRPr kumimoji="0" lang="en-US"/>
          </a:p>
        </p:txBody>
      </p:sp>
      <p:sp>
        <p:nvSpPr>
          <p:cNvPr id="14" name="Дата 13"/>
          <p:cNvSpPr>
            <a:spLocks noGrp="1"/>
          </p:cNvSpPr>
          <p:nvPr>
            <p:ph type="dt" sz="half" idx="14"/>
          </p:nvPr>
        </p:nvSpPr>
        <p:spPr/>
        <p:txBody>
          <a:bodyPr/>
          <a:lstStyle/>
          <a:p>
            <a:fld id="{0DFADF5F-6CEC-4C69-906E-B2B225A3E08E}" type="datetime1">
              <a:rPr lang="ru-RU" smtClean="0"/>
              <a:t>11.05.2021</a:t>
            </a:fld>
            <a:endParaRPr lang="ru-RU"/>
          </a:p>
        </p:txBody>
      </p:sp>
      <p:sp>
        <p:nvSpPr>
          <p:cNvPr id="15" name="Номер слайда 14"/>
          <p:cNvSpPr>
            <a:spLocks noGrp="1"/>
          </p:cNvSpPr>
          <p:nvPr>
            <p:ph type="sldNum" sz="quarter" idx="15"/>
          </p:nvPr>
        </p:nvSpPr>
        <p:spPr/>
        <p:txBody>
          <a:bodyPr/>
          <a:lstStyle>
            <a:lvl1pPr algn="ctr">
              <a:defRPr/>
            </a:lvl1pPr>
          </a:lstStyle>
          <a:p>
            <a:fld id="{B19B0651-EE4F-4900-A07F-96A6BFA9D0F0}" type="slidenum">
              <a:rPr lang="ru-RU" smtClean="0"/>
              <a:t>‹#›</a:t>
            </a:fld>
            <a:endParaRPr lang="ru-RU"/>
          </a:p>
        </p:txBody>
      </p:sp>
      <p:sp>
        <p:nvSpPr>
          <p:cNvPr id="16" name="Нижний колонтитул 15"/>
          <p:cNvSpPr>
            <a:spLocks noGrp="1"/>
          </p:cNvSpPr>
          <p:nvPr>
            <p:ph type="ftr" sz="quarter" idx="16"/>
          </p:nvPr>
        </p:nvSpPr>
        <p:spPr/>
        <p:txBody>
          <a:bodyPr/>
          <a:lstStyle/>
          <a:p>
            <a:endParaRPr lang="ru-RU"/>
          </a:p>
        </p:txBody>
      </p:sp>
      <p:sp>
        <p:nvSpPr>
          <p:cNvPr id="17" name="Заголовок 16"/>
          <p:cNvSpPr>
            <a:spLocks noGrp="1"/>
          </p:cNvSpPr>
          <p:nvPr>
            <p:ph type="title"/>
          </p:nvPr>
        </p:nvSpPr>
        <p:spPr/>
        <p:txBody>
          <a:bodyPr rtlCol="0" anchor="b" anchorCtr="0"/>
          <a:lstStyle/>
          <a:p>
            <a:r>
              <a:rPr kumimoji="0" lang="ru-RU" smtClean="0"/>
              <a:t>Образец заголовка</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оловок раздела">
    <p:spTree>
      <p:nvGrpSpPr>
        <p:cNvPr id="1" name=""/>
        <p:cNvGrpSpPr/>
        <p:nvPr/>
      </p:nvGrpSpPr>
      <p:grpSpPr>
        <a:xfrm>
          <a:off x="0" y="0"/>
          <a:ext cx="0" cy="0"/>
          <a:chOff x="0" y="0"/>
          <a:chExt cx="0" cy="0"/>
        </a:xfrm>
      </p:grpSpPr>
      <p:sp>
        <p:nvSpPr>
          <p:cNvPr id="4" name="Дата 3"/>
          <p:cNvSpPr>
            <a:spLocks noGrp="1"/>
          </p:cNvSpPr>
          <p:nvPr>
            <p:ph type="dt" sz="half" idx="10"/>
          </p:nvPr>
        </p:nvSpPr>
        <p:spPr/>
        <p:txBody>
          <a:bodyPr/>
          <a:lstStyle/>
          <a:p>
            <a:fld id="{6603E93D-3859-471E-B32F-1AE84D2753BC}" type="datetime1">
              <a:rPr lang="ru-RU" smtClean="0"/>
              <a:t>11.05.2021</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B19B0651-EE4F-4900-A07F-96A6BFA9D0F0}" type="slidenum">
              <a:rPr lang="ru-RU" smtClean="0"/>
              <a:t>‹#›</a:t>
            </a:fld>
            <a:endParaRPr lang="ru-RU"/>
          </a:p>
        </p:txBody>
      </p:sp>
      <p:sp>
        <p:nvSpPr>
          <p:cNvPr id="2" name="Заголовок 1"/>
          <p:cNvSpPr>
            <a:spLocks noGrp="1"/>
          </p:cNvSpPr>
          <p:nvPr>
            <p:ph type="title"/>
          </p:nvPr>
        </p:nvSpPr>
        <p:spPr>
          <a:xfrm>
            <a:off x="685800" y="3505200"/>
            <a:ext cx="7924800" cy="1371600"/>
          </a:xfrm>
        </p:spPr>
        <p:txBody>
          <a:bodyPr>
            <a:noAutofit/>
          </a:bodyPr>
          <a:lstStyle>
            <a:lvl1pPr algn="l" rtl="0">
              <a:spcBef>
                <a:spcPct val="0"/>
              </a:spcBef>
              <a:buNone/>
              <a:defRPr lang="en-US" sz="4800" b="0" dirty="0">
                <a:ln w="3200">
                  <a:solidFill>
                    <a:schemeClr val="bg2">
                      <a:shade val="25000"/>
                      <a:alpha val="25000"/>
                    </a:schemeClr>
                  </a:solidFill>
                  <a:prstDash val="solid"/>
                  <a:round/>
                </a:ln>
                <a:solidFill>
                  <a:srgbClr val="F9F9F9"/>
                </a:solidFill>
                <a:effectLst>
                  <a:innerShdw blurRad="38100" dist="25400" dir="13500000">
                    <a:prstClr val="black">
                      <a:alpha val="70000"/>
                    </a:prstClr>
                  </a:innerShdw>
                </a:effectLst>
              </a:defRPr>
            </a:lvl1pPr>
          </a:lstStyle>
          <a:p>
            <a:r>
              <a:rPr kumimoji="0" lang="ru-RU" smtClean="0"/>
              <a:t>Образец заголовка</a:t>
            </a:r>
            <a:endParaRPr kumimoji="0" lang="en-US"/>
          </a:p>
        </p:txBody>
      </p:sp>
      <p:sp>
        <p:nvSpPr>
          <p:cNvPr id="3" name="Текст 2"/>
          <p:cNvSpPr>
            <a:spLocks noGrp="1"/>
          </p:cNvSpPr>
          <p:nvPr>
            <p:ph type="body" idx="1"/>
          </p:nvPr>
        </p:nvSpPr>
        <p:spPr>
          <a:xfrm>
            <a:off x="685800" y="4958864"/>
            <a:ext cx="7924800" cy="984736"/>
          </a:xfrm>
        </p:spPr>
        <p:txBody>
          <a:bodyPr anchor="t"/>
          <a:lstStyle>
            <a:lvl1pPr marL="0" indent="0">
              <a:buNone/>
              <a:defRPr sz="2000" spc="10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ru-RU" smtClean="0"/>
              <a:t>Образец текста</a:t>
            </a:r>
          </a:p>
        </p:txBody>
      </p:sp>
      <p:cxnSp>
        <p:nvCxnSpPr>
          <p:cNvPr id="7" name="Прямая соединительная линия 6"/>
          <p:cNvCxnSpPr/>
          <p:nvPr/>
        </p:nvCxnSpPr>
        <p:spPr>
          <a:xfrm>
            <a:off x="685800" y="4916992"/>
            <a:ext cx="7924800" cy="4301"/>
          </a:xfrm>
          <a:prstGeom prst="line">
            <a:avLst/>
          </a:prstGeom>
          <a:noFill/>
          <a:ln w="9525" cap="flat" cmpd="sng" algn="ctr">
            <a:solidFill>
              <a:srgbClr val="E9E9E8"/>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5" name="Дата 4"/>
          <p:cNvSpPr>
            <a:spLocks noGrp="1"/>
          </p:cNvSpPr>
          <p:nvPr>
            <p:ph type="dt" sz="half" idx="10"/>
          </p:nvPr>
        </p:nvSpPr>
        <p:spPr/>
        <p:txBody>
          <a:bodyPr/>
          <a:lstStyle/>
          <a:p>
            <a:fld id="{4E82729A-DFD9-4368-8D93-9C1E14B5F679}" type="datetime1">
              <a:rPr lang="ru-RU" smtClean="0"/>
              <a:t>11.05.2021</a:t>
            </a:fld>
            <a:endParaRPr lang="ru-RU"/>
          </a:p>
        </p:txBody>
      </p:sp>
      <p:sp>
        <p:nvSpPr>
          <p:cNvPr id="6" name="Нижний колонтитул 5"/>
          <p:cNvSpPr>
            <a:spLocks noGrp="1"/>
          </p:cNvSpPr>
          <p:nvPr>
            <p:ph type="ftr" sz="quarter" idx="11"/>
          </p:nvPr>
        </p:nvSpPr>
        <p:spPr/>
        <p:txBody>
          <a:bodyPr/>
          <a:lstStyle/>
          <a:p>
            <a:endParaRPr lang="ru-RU"/>
          </a:p>
        </p:txBody>
      </p:sp>
      <p:sp>
        <p:nvSpPr>
          <p:cNvPr id="7" name="Номер слайда 6"/>
          <p:cNvSpPr>
            <a:spLocks noGrp="1"/>
          </p:cNvSpPr>
          <p:nvPr>
            <p:ph type="sldNum" sz="quarter" idx="12"/>
          </p:nvPr>
        </p:nvSpPr>
        <p:spPr/>
        <p:txBody>
          <a:bodyPr/>
          <a:lstStyle/>
          <a:p>
            <a:fld id="{B19B0651-EE4F-4900-A07F-96A6BFA9D0F0}" type="slidenum">
              <a:rPr lang="ru-RU" smtClean="0"/>
              <a:t>‹#›</a:t>
            </a:fld>
            <a:endParaRPr lang="ru-RU"/>
          </a:p>
        </p:txBody>
      </p:sp>
      <p:sp>
        <p:nvSpPr>
          <p:cNvPr id="2" name="Заголовок 1"/>
          <p:cNvSpPr>
            <a:spLocks noGrp="1"/>
          </p:cNvSpPr>
          <p:nvPr>
            <p:ph type="title"/>
          </p:nvPr>
        </p:nvSpPr>
        <p:spPr/>
        <p:txBody>
          <a:bodyPr/>
          <a:lstStyle/>
          <a:p>
            <a:r>
              <a:rPr kumimoji="0" lang="ru-RU" smtClean="0"/>
              <a:t>Образец заголовка</a:t>
            </a:r>
            <a:endParaRPr kumimoji="0" lang="en-US"/>
          </a:p>
        </p:txBody>
      </p:sp>
      <p:sp>
        <p:nvSpPr>
          <p:cNvPr id="11" name="Объект 10"/>
          <p:cNvSpPr>
            <a:spLocks noGrp="1"/>
          </p:cNvSpPr>
          <p:nvPr>
            <p:ph sz="half" idx="1"/>
          </p:nvPr>
        </p:nvSpPr>
        <p:spPr>
          <a:xfrm>
            <a:off x="457200" y="1524000"/>
            <a:ext cx="4059936" cy="4572000"/>
          </a:xfrm>
        </p:spPr>
        <p:txBody>
          <a:bodyPr/>
          <a:lstStyle/>
          <a:p>
            <a:pPr lvl="0" eaLnBrk="1" latinLnBrk="0" hangingPunct="1"/>
            <a:r>
              <a:rPr lang="ru-RU" smtClean="0"/>
              <a:t>Образец текста</a:t>
            </a:r>
          </a:p>
          <a:p>
            <a:pPr lvl="1" eaLnBrk="1" latinLnBrk="0" hangingPunct="1"/>
            <a:r>
              <a:rPr lang="ru-RU" smtClean="0"/>
              <a:t>Второй уровень</a:t>
            </a:r>
          </a:p>
          <a:p>
            <a:pPr lvl="2" eaLnBrk="1" latinLnBrk="0" hangingPunct="1"/>
            <a:r>
              <a:rPr lang="ru-RU" smtClean="0"/>
              <a:t>Третий уровень</a:t>
            </a:r>
          </a:p>
          <a:p>
            <a:pPr lvl="3" eaLnBrk="1" latinLnBrk="0" hangingPunct="1"/>
            <a:r>
              <a:rPr lang="ru-RU" smtClean="0"/>
              <a:t>Четвертый уровень</a:t>
            </a:r>
          </a:p>
          <a:p>
            <a:pPr lvl="4" eaLnBrk="1" latinLnBrk="0" hangingPunct="1"/>
            <a:r>
              <a:rPr lang="ru-RU" smtClean="0"/>
              <a:t>Пятый уровень</a:t>
            </a:r>
            <a:endParaRPr kumimoji="0" lang="en-US"/>
          </a:p>
        </p:txBody>
      </p:sp>
      <p:sp>
        <p:nvSpPr>
          <p:cNvPr id="13" name="Объект 12"/>
          <p:cNvSpPr>
            <a:spLocks noGrp="1"/>
          </p:cNvSpPr>
          <p:nvPr>
            <p:ph sz="half" idx="2"/>
          </p:nvPr>
        </p:nvSpPr>
        <p:spPr>
          <a:xfrm>
            <a:off x="4648200" y="1524000"/>
            <a:ext cx="4059936" cy="4572000"/>
          </a:xfrm>
        </p:spPr>
        <p:txBody>
          <a:bodyPr/>
          <a:lstStyle/>
          <a:p>
            <a:pPr lvl="0" eaLnBrk="1" latinLnBrk="0" hangingPunct="1"/>
            <a:r>
              <a:rPr lang="ru-RU" smtClean="0"/>
              <a:t>Образец текста</a:t>
            </a:r>
          </a:p>
          <a:p>
            <a:pPr lvl="1" eaLnBrk="1" latinLnBrk="0" hangingPunct="1"/>
            <a:r>
              <a:rPr lang="ru-RU" smtClean="0"/>
              <a:t>Второй уровень</a:t>
            </a:r>
          </a:p>
          <a:p>
            <a:pPr lvl="2" eaLnBrk="1" latinLnBrk="0" hangingPunct="1"/>
            <a:r>
              <a:rPr lang="ru-RU" smtClean="0"/>
              <a:t>Третий уровень</a:t>
            </a:r>
          </a:p>
          <a:p>
            <a:pPr lvl="3" eaLnBrk="1" latinLnBrk="0" hangingPunct="1"/>
            <a:r>
              <a:rPr lang="ru-RU" smtClean="0"/>
              <a:t>Четвертый уровень</a:t>
            </a:r>
          </a:p>
          <a:p>
            <a:pPr lvl="4" eaLnBrk="1" latinLnBrk="0" hangingPunct="1"/>
            <a:r>
              <a:rPr lang="ru-RU" smtClean="0"/>
              <a:t>Пятый уровень</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9" name="Номер слайда 8"/>
          <p:cNvSpPr>
            <a:spLocks noGrp="1"/>
          </p:cNvSpPr>
          <p:nvPr>
            <p:ph type="sldNum" sz="quarter" idx="12"/>
          </p:nvPr>
        </p:nvSpPr>
        <p:spPr/>
        <p:txBody>
          <a:bodyPr/>
          <a:lstStyle/>
          <a:p>
            <a:fld id="{B19B0651-EE4F-4900-A07F-96A6BFA9D0F0}" type="slidenum">
              <a:rPr lang="ru-RU" smtClean="0"/>
              <a:t>‹#›</a:t>
            </a:fld>
            <a:endParaRPr lang="ru-RU"/>
          </a:p>
        </p:txBody>
      </p:sp>
      <p:sp>
        <p:nvSpPr>
          <p:cNvPr id="8" name="Нижний колонтитул 7"/>
          <p:cNvSpPr>
            <a:spLocks noGrp="1"/>
          </p:cNvSpPr>
          <p:nvPr>
            <p:ph type="ftr" sz="quarter" idx="11"/>
          </p:nvPr>
        </p:nvSpPr>
        <p:spPr/>
        <p:txBody>
          <a:bodyPr/>
          <a:lstStyle/>
          <a:p>
            <a:endParaRPr lang="ru-RU"/>
          </a:p>
        </p:txBody>
      </p:sp>
      <p:sp>
        <p:nvSpPr>
          <p:cNvPr id="7" name="Дата 6"/>
          <p:cNvSpPr>
            <a:spLocks noGrp="1"/>
          </p:cNvSpPr>
          <p:nvPr>
            <p:ph type="dt" sz="half" idx="10"/>
          </p:nvPr>
        </p:nvSpPr>
        <p:spPr/>
        <p:txBody>
          <a:bodyPr/>
          <a:lstStyle/>
          <a:p>
            <a:fld id="{B5F101AA-17E0-4CCD-B569-845080ABEFDF}" type="datetime1">
              <a:rPr lang="ru-RU" smtClean="0"/>
              <a:t>11.05.2021</a:t>
            </a:fld>
            <a:endParaRPr lang="ru-RU"/>
          </a:p>
        </p:txBody>
      </p:sp>
      <p:sp>
        <p:nvSpPr>
          <p:cNvPr id="3" name="Текст 2"/>
          <p:cNvSpPr>
            <a:spLocks noGrp="1"/>
          </p:cNvSpPr>
          <p:nvPr>
            <p:ph type="body" idx="1"/>
          </p:nvPr>
        </p:nvSpPr>
        <p:spPr>
          <a:xfrm>
            <a:off x="457200" y="1399593"/>
            <a:ext cx="4040188" cy="762000"/>
          </a:xfrm>
          <a:noFill/>
          <a:ln w="25400" cap="rnd" cmpd="sng" algn="ctr">
            <a:noFill/>
            <a:prstDash val="solid"/>
          </a:ln>
          <a:effectLst>
            <a:softEdge rad="63500"/>
          </a:effectLst>
          <a:sp3d prstMaterial="fla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ru-RU" smtClean="0"/>
              <a:t>Образец текста</a:t>
            </a:r>
          </a:p>
        </p:txBody>
      </p:sp>
      <p:sp>
        <p:nvSpPr>
          <p:cNvPr id="32" name="Объект 31"/>
          <p:cNvSpPr>
            <a:spLocks noGrp="1"/>
          </p:cNvSpPr>
          <p:nvPr>
            <p:ph sz="half" idx="2"/>
          </p:nvPr>
        </p:nvSpPr>
        <p:spPr>
          <a:xfrm>
            <a:off x="457200" y="2201896"/>
            <a:ext cx="4038600" cy="3913632"/>
          </a:xfrm>
        </p:spPr>
        <p:txBody>
          <a:bodyPr/>
          <a:lstStyle/>
          <a:p>
            <a:pPr lvl="0" eaLnBrk="1" latinLnBrk="0" hangingPunct="1"/>
            <a:r>
              <a:rPr lang="ru-RU" smtClean="0"/>
              <a:t>Образец текста</a:t>
            </a:r>
          </a:p>
          <a:p>
            <a:pPr lvl="1" eaLnBrk="1" latinLnBrk="0" hangingPunct="1"/>
            <a:r>
              <a:rPr lang="ru-RU" smtClean="0"/>
              <a:t>Второй уровень</a:t>
            </a:r>
          </a:p>
          <a:p>
            <a:pPr lvl="2" eaLnBrk="1" latinLnBrk="0" hangingPunct="1"/>
            <a:r>
              <a:rPr lang="ru-RU" smtClean="0"/>
              <a:t>Третий уровень</a:t>
            </a:r>
          </a:p>
          <a:p>
            <a:pPr lvl="3" eaLnBrk="1" latinLnBrk="0" hangingPunct="1"/>
            <a:r>
              <a:rPr lang="ru-RU" smtClean="0"/>
              <a:t>Четвертый уровень</a:t>
            </a:r>
          </a:p>
          <a:p>
            <a:pPr lvl="4" eaLnBrk="1" latinLnBrk="0" hangingPunct="1"/>
            <a:r>
              <a:rPr lang="ru-RU" smtClean="0"/>
              <a:t>Пятый уровень</a:t>
            </a:r>
            <a:endParaRPr kumimoji="0" lang="en-US"/>
          </a:p>
        </p:txBody>
      </p:sp>
      <p:sp>
        <p:nvSpPr>
          <p:cNvPr id="34" name="Объект 33"/>
          <p:cNvSpPr>
            <a:spLocks noGrp="1"/>
          </p:cNvSpPr>
          <p:nvPr>
            <p:ph sz="quarter" idx="4"/>
          </p:nvPr>
        </p:nvSpPr>
        <p:spPr>
          <a:xfrm>
            <a:off x="4649788" y="2201896"/>
            <a:ext cx="4038600" cy="3913632"/>
          </a:xfrm>
        </p:spPr>
        <p:txBody>
          <a:bodyPr/>
          <a:lstStyle/>
          <a:p>
            <a:pPr lvl="0" eaLnBrk="1" latinLnBrk="0" hangingPunct="1"/>
            <a:r>
              <a:rPr lang="ru-RU" smtClean="0"/>
              <a:t>Образец текста</a:t>
            </a:r>
          </a:p>
          <a:p>
            <a:pPr lvl="1" eaLnBrk="1" latinLnBrk="0" hangingPunct="1"/>
            <a:r>
              <a:rPr lang="ru-RU" smtClean="0"/>
              <a:t>Второй уровень</a:t>
            </a:r>
          </a:p>
          <a:p>
            <a:pPr lvl="2" eaLnBrk="1" latinLnBrk="0" hangingPunct="1"/>
            <a:r>
              <a:rPr lang="ru-RU" smtClean="0"/>
              <a:t>Третий уровень</a:t>
            </a:r>
          </a:p>
          <a:p>
            <a:pPr lvl="3" eaLnBrk="1" latinLnBrk="0" hangingPunct="1"/>
            <a:r>
              <a:rPr lang="ru-RU" smtClean="0"/>
              <a:t>Четвертый уровень</a:t>
            </a:r>
          </a:p>
          <a:p>
            <a:pPr lvl="4" eaLnBrk="1" latinLnBrk="0" hangingPunct="1"/>
            <a:r>
              <a:rPr lang="ru-RU" smtClean="0"/>
              <a:t>Пятый уровень</a:t>
            </a:r>
            <a:endParaRPr kumimoji="0" lang="en-US"/>
          </a:p>
        </p:txBody>
      </p:sp>
      <p:sp>
        <p:nvSpPr>
          <p:cNvPr id="2" name="Заголовок 1"/>
          <p:cNvSpPr>
            <a:spLocks noGrp="1"/>
          </p:cNvSpPr>
          <p:nvPr>
            <p:ph type="title"/>
          </p:nvPr>
        </p:nvSpPr>
        <p:spPr>
          <a:xfrm>
            <a:off x="457200" y="155448"/>
            <a:ext cx="8229600" cy="1143000"/>
          </a:xfrm>
        </p:spPr>
        <p:txBody>
          <a:bodyPr anchor="b" anchorCtr="0"/>
          <a:lstStyle>
            <a:lvl1pPr>
              <a:defRPr/>
            </a:lvl1pPr>
          </a:lstStyle>
          <a:p>
            <a:r>
              <a:rPr kumimoji="0" lang="ru-RU" smtClean="0"/>
              <a:t>Образец заголовка</a:t>
            </a:r>
            <a:endParaRPr kumimoji="0" lang="en-US"/>
          </a:p>
        </p:txBody>
      </p:sp>
      <p:sp>
        <p:nvSpPr>
          <p:cNvPr id="12" name="Текст 11"/>
          <p:cNvSpPr>
            <a:spLocks noGrp="1"/>
          </p:cNvSpPr>
          <p:nvPr>
            <p:ph type="body" idx="3"/>
          </p:nvPr>
        </p:nvSpPr>
        <p:spPr>
          <a:xfrm>
            <a:off x="4648200" y="1399593"/>
            <a:ext cx="4040188" cy="762000"/>
          </a:xfrm>
          <a:noFill/>
          <a:ln w="25400" cap="rnd" cmpd="sng" algn="ctr">
            <a:noFill/>
            <a:prstDash val="solid"/>
          </a:ln>
          <a:effectLst>
            <a:softEdge rad="63500"/>
          </a:effectLs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baseline="0">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ru-RU" smtClean="0"/>
              <a:t>Образец текста</a:t>
            </a:r>
          </a:p>
        </p:txBody>
      </p:sp>
      <p:cxnSp>
        <p:nvCxnSpPr>
          <p:cNvPr id="10" name="Прямая соединительная линия 9"/>
          <p:cNvCxnSpPr/>
          <p:nvPr/>
        </p:nvCxnSpPr>
        <p:spPr>
          <a:xfrm>
            <a:off x="562945"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7" name="Прямая соединительная линия 16"/>
          <p:cNvCxnSpPr/>
          <p:nvPr/>
        </p:nvCxnSpPr>
        <p:spPr>
          <a:xfrm>
            <a:off x="4754880"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3" name="Дата 2"/>
          <p:cNvSpPr>
            <a:spLocks noGrp="1"/>
          </p:cNvSpPr>
          <p:nvPr>
            <p:ph type="dt" sz="half" idx="10"/>
          </p:nvPr>
        </p:nvSpPr>
        <p:spPr/>
        <p:txBody>
          <a:bodyPr/>
          <a:lstStyle/>
          <a:p>
            <a:fld id="{80379D78-D957-4928-BA77-457A0A38F9D1}" type="datetime1">
              <a:rPr lang="ru-RU" smtClean="0"/>
              <a:t>11.05.2021</a:t>
            </a:fld>
            <a:endParaRPr lang="ru-RU"/>
          </a:p>
        </p:txBody>
      </p:sp>
      <p:sp>
        <p:nvSpPr>
          <p:cNvPr id="4" name="Нижний колонтитул 3"/>
          <p:cNvSpPr>
            <a:spLocks noGrp="1"/>
          </p:cNvSpPr>
          <p:nvPr>
            <p:ph type="ftr" sz="quarter" idx="11"/>
          </p:nvPr>
        </p:nvSpPr>
        <p:spPr/>
        <p:txBody>
          <a:bodyPr/>
          <a:lstStyle/>
          <a:p>
            <a:endParaRPr lang="ru-RU"/>
          </a:p>
        </p:txBody>
      </p:sp>
      <p:sp>
        <p:nvSpPr>
          <p:cNvPr id="5" name="Номер слайда 4"/>
          <p:cNvSpPr>
            <a:spLocks noGrp="1"/>
          </p:cNvSpPr>
          <p:nvPr>
            <p:ph type="sldNum" sz="quarter" idx="12"/>
          </p:nvPr>
        </p:nvSpPr>
        <p:spPr/>
        <p:txBody>
          <a:bodyPr/>
          <a:lstStyle/>
          <a:p>
            <a:fld id="{B19B0651-EE4F-4900-A07F-96A6BFA9D0F0}" type="slidenum">
              <a:rPr lang="ru-RU" smtClean="0"/>
              <a:t>‹#›</a:t>
            </a:fld>
            <a:endParaRPr lang="ru-RU"/>
          </a:p>
        </p:txBody>
      </p:sp>
      <p:sp>
        <p:nvSpPr>
          <p:cNvPr id="2" name="Заголовок 1"/>
          <p:cNvSpPr>
            <a:spLocks noGrp="1"/>
          </p:cNvSpPr>
          <p:nvPr>
            <p:ph type="title"/>
          </p:nvPr>
        </p:nvSpPr>
        <p:spPr/>
        <p:txBody>
          <a:bodyPr/>
          <a:lstStyle/>
          <a:p>
            <a:r>
              <a:rPr kumimoji="0" lang="ru-RU" smtClean="0"/>
              <a:t>Образец заголовка</a:t>
            </a:r>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
        <p:nvSpPr>
          <p:cNvPr id="2" name="Дата 1"/>
          <p:cNvSpPr>
            <a:spLocks noGrp="1"/>
          </p:cNvSpPr>
          <p:nvPr>
            <p:ph type="dt" sz="half" idx="10"/>
          </p:nvPr>
        </p:nvSpPr>
        <p:spPr/>
        <p:txBody>
          <a:bodyPr/>
          <a:lstStyle/>
          <a:p>
            <a:fld id="{3E942C9E-D2EE-41D9-8831-E6BD68A33380}" type="datetime1">
              <a:rPr lang="ru-RU" smtClean="0"/>
              <a:t>11.05.2021</a:t>
            </a:fld>
            <a:endParaRPr lang="ru-RU"/>
          </a:p>
        </p:txBody>
      </p:sp>
      <p:sp>
        <p:nvSpPr>
          <p:cNvPr id="3" name="Нижний колонтитул 2"/>
          <p:cNvSpPr>
            <a:spLocks noGrp="1"/>
          </p:cNvSpPr>
          <p:nvPr>
            <p:ph type="ftr" sz="quarter" idx="11"/>
          </p:nvPr>
        </p:nvSpPr>
        <p:spPr/>
        <p:txBody>
          <a:bodyPr/>
          <a:lstStyle/>
          <a:p>
            <a:endParaRPr lang="ru-RU"/>
          </a:p>
        </p:txBody>
      </p:sp>
      <p:sp>
        <p:nvSpPr>
          <p:cNvPr id="4" name="Номер слайда 3"/>
          <p:cNvSpPr>
            <a:spLocks noGrp="1"/>
          </p:cNvSpPr>
          <p:nvPr>
            <p:ph type="sldNum" sz="quarter" idx="12"/>
          </p:nvPr>
        </p:nvSpPr>
        <p:spPr/>
        <p:txBody>
          <a:bodyPr/>
          <a:lstStyle/>
          <a:p>
            <a:fld id="{B19B0651-EE4F-4900-A07F-96A6BFA9D0F0}" type="slidenum">
              <a:rPr lang="ru-RU" smtClean="0"/>
              <a:t>‹#›</a:t>
            </a:fld>
            <a:endParaRPr lang="ru-RU"/>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sp>
        <p:nvSpPr>
          <p:cNvPr id="29" name="Объект 28"/>
          <p:cNvSpPr>
            <a:spLocks noGrp="1"/>
          </p:cNvSpPr>
          <p:nvPr>
            <p:ph sz="quarter" idx="1"/>
          </p:nvPr>
        </p:nvSpPr>
        <p:spPr>
          <a:xfrm>
            <a:off x="457200" y="457200"/>
            <a:ext cx="6248400" cy="5715000"/>
          </a:xfrm>
        </p:spPr>
        <p:txBody>
          <a:bodyPr/>
          <a:lstStyle/>
          <a:p>
            <a:pPr lvl="0" eaLnBrk="1" latinLnBrk="0" hangingPunct="1"/>
            <a:r>
              <a:rPr lang="ru-RU" smtClean="0"/>
              <a:t>Образец текста</a:t>
            </a:r>
          </a:p>
          <a:p>
            <a:pPr lvl="1" eaLnBrk="1" latinLnBrk="0" hangingPunct="1"/>
            <a:r>
              <a:rPr lang="ru-RU" smtClean="0"/>
              <a:t>Второй уровень</a:t>
            </a:r>
          </a:p>
          <a:p>
            <a:pPr lvl="2" eaLnBrk="1" latinLnBrk="0" hangingPunct="1"/>
            <a:r>
              <a:rPr lang="ru-RU" smtClean="0"/>
              <a:t>Третий уровень</a:t>
            </a:r>
          </a:p>
          <a:p>
            <a:pPr lvl="3" eaLnBrk="1" latinLnBrk="0" hangingPunct="1"/>
            <a:r>
              <a:rPr lang="ru-RU" smtClean="0"/>
              <a:t>Четвертый уровень</a:t>
            </a:r>
          </a:p>
          <a:p>
            <a:pPr lvl="4" eaLnBrk="1" latinLnBrk="0" hangingPunct="1"/>
            <a:r>
              <a:rPr lang="ru-RU" smtClean="0"/>
              <a:t>Пятый уровень</a:t>
            </a:r>
            <a:endParaRPr kumimoji="0" lang="en-US"/>
          </a:p>
        </p:txBody>
      </p:sp>
      <p:sp>
        <p:nvSpPr>
          <p:cNvPr id="3" name="Текст 2"/>
          <p:cNvSpPr>
            <a:spLocks noGrp="1"/>
          </p:cNvSpPr>
          <p:nvPr>
            <p:ph type="body" idx="2"/>
          </p:nvPr>
        </p:nvSpPr>
        <p:spPr>
          <a:xfrm>
            <a:off x="6781800" y="1600200"/>
            <a:ext cx="1984248" cy="3733800"/>
          </a:xfrm>
        </p:spPr>
        <p:txBody>
          <a:bodyPr tIns="45720" bIns="45720" anchor="t" anchorCtr="0"/>
          <a:lstStyle>
            <a:lvl1pPr marL="0" indent="0">
              <a:lnSpc>
                <a:spcPct val="1250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ru-RU" smtClean="0"/>
              <a:t>Образец текста</a:t>
            </a:r>
          </a:p>
        </p:txBody>
      </p:sp>
      <p:sp>
        <p:nvSpPr>
          <p:cNvPr id="31" name="Заголовок 30"/>
          <p:cNvSpPr>
            <a:spLocks noGrp="1"/>
          </p:cNvSpPr>
          <p:nvPr>
            <p:ph type="title"/>
          </p:nvPr>
        </p:nvSpPr>
        <p:spPr>
          <a:xfrm>
            <a:off x="6781800" y="457200"/>
            <a:ext cx="19812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ru-RU" smtClean="0"/>
              <a:t>Образец заголовка</a:t>
            </a:r>
            <a:endParaRPr kumimoji="0" lang="en-US"/>
          </a:p>
        </p:txBody>
      </p:sp>
      <p:sp>
        <p:nvSpPr>
          <p:cNvPr id="8" name="Дата 7"/>
          <p:cNvSpPr>
            <a:spLocks noGrp="1"/>
          </p:cNvSpPr>
          <p:nvPr>
            <p:ph type="dt" sz="half" idx="14"/>
          </p:nvPr>
        </p:nvSpPr>
        <p:spPr/>
        <p:txBody>
          <a:bodyPr/>
          <a:lstStyle/>
          <a:p>
            <a:fld id="{E56E93A7-0449-4253-A9BA-74C1B8DC9FED}" type="datetime1">
              <a:rPr lang="ru-RU" smtClean="0"/>
              <a:t>11.05.2021</a:t>
            </a:fld>
            <a:endParaRPr lang="ru-RU"/>
          </a:p>
        </p:txBody>
      </p:sp>
      <p:sp>
        <p:nvSpPr>
          <p:cNvPr id="9" name="Номер слайда 8"/>
          <p:cNvSpPr>
            <a:spLocks noGrp="1"/>
          </p:cNvSpPr>
          <p:nvPr>
            <p:ph type="sldNum" sz="quarter" idx="15"/>
          </p:nvPr>
        </p:nvSpPr>
        <p:spPr/>
        <p:txBody>
          <a:bodyPr/>
          <a:lstStyle/>
          <a:p>
            <a:fld id="{B19B0651-EE4F-4900-A07F-96A6BFA9D0F0}" type="slidenum">
              <a:rPr lang="ru-RU" smtClean="0"/>
              <a:t>‹#›</a:t>
            </a:fld>
            <a:endParaRPr lang="ru-RU"/>
          </a:p>
        </p:txBody>
      </p:sp>
      <p:sp>
        <p:nvSpPr>
          <p:cNvPr id="10" name="Нижний колонтитул 9"/>
          <p:cNvSpPr>
            <a:spLocks noGrp="1"/>
          </p:cNvSpPr>
          <p:nvPr>
            <p:ph type="ftr" sz="quarter" idx="16"/>
          </p:nvPr>
        </p:nvSpPr>
        <p:spPr/>
        <p:txBody>
          <a:bodyPr/>
          <a:lstStyle/>
          <a:p>
            <a:endParaRPr lang="ru-RU"/>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6629400" y="457200"/>
            <a:ext cx="20574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ru-RU" smtClean="0"/>
              <a:t>Образец заголовка</a:t>
            </a:r>
            <a:endParaRPr kumimoji="0" lang="en-US"/>
          </a:p>
        </p:txBody>
      </p:sp>
      <p:sp>
        <p:nvSpPr>
          <p:cNvPr id="3" name="Рисунок 2"/>
          <p:cNvSpPr>
            <a:spLocks noGrp="1"/>
          </p:cNvSpPr>
          <p:nvPr>
            <p:ph type="pic" idx="1"/>
          </p:nvPr>
        </p:nvSpPr>
        <p:spPr>
          <a:xfrm>
            <a:off x="457200" y="457200"/>
            <a:ext cx="6019800" cy="5562600"/>
          </a:xfrm>
          <a:solidFill>
            <a:schemeClr val="tx2">
              <a:tint val="40000"/>
            </a:schemeClr>
          </a:solidFill>
          <a:effectLst>
            <a:outerShdw blurRad="88900" sx="103000" sy="103000" algn="ctr" rotWithShape="0">
              <a:prstClr val="black">
                <a:alpha val="32000"/>
              </a:prstClr>
            </a:outerShdw>
            <a:softEdge rad="127000"/>
          </a:effectLst>
        </p:spPr>
        <p:txBody>
          <a:bodyPr/>
          <a:lstStyle>
            <a:lvl1pPr marL="0" indent="0">
              <a:buNone/>
              <a:defRPr sz="3200">
                <a:solidFill>
                  <a:schemeClr val="bg1"/>
                </a:solidFill>
              </a:defRPr>
            </a:lvl1pPr>
          </a:lstStyle>
          <a:p>
            <a:r>
              <a:rPr kumimoji="0" lang="ru-RU" smtClean="0"/>
              <a:t>Вставка рисунка</a:t>
            </a:r>
            <a:endParaRPr kumimoji="0" lang="en-US"/>
          </a:p>
        </p:txBody>
      </p:sp>
      <p:sp>
        <p:nvSpPr>
          <p:cNvPr id="4" name="Текст 3"/>
          <p:cNvSpPr>
            <a:spLocks noGrp="1"/>
          </p:cNvSpPr>
          <p:nvPr>
            <p:ph type="body" sz="half" idx="2"/>
          </p:nvPr>
        </p:nvSpPr>
        <p:spPr>
          <a:xfrm>
            <a:off x="6629400" y="1600200"/>
            <a:ext cx="2057400" cy="4419600"/>
          </a:xfrm>
        </p:spPr>
        <p:txBody>
          <a:bodyPr anchor="t" anchorCtr="0"/>
          <a:lstStyle>
            <a:lvl1pPr marL="0" indent="0">
              <a:lnSpc>
                <a:spcPct val="125000"/>
              </a:lnSpc>
              <a:spcAft>
                <a:spcPts val="1000"/>
              </a:spcAft>
              <a:buFontTx/>
              <a:buNone/>
              <a:defRPr sz="1600" b="0">
                <a:solidFill>
                  <a:schemeClr val="tx2"/>
                </a:solidFill>
              </a:defRPr>
            </a:lvl1pPr>
            <a:lvl2pPr>
              <a:defRPr sz="1200"/>
            </a:lvl2pPr>
            <a:lvl3pPr>
              <a:defRPr sz="1000"/>
            </a:lvl3pPr>
            <a:lvl4pPr>
              <a:defRPr sz="900"/>
            </a:lvl4pPr>
            <a:lvl5pPr>
              <a:defRPr sz="900"/>
            </a:lvl5pPr>
          </a:lstStyle>
          <a:p>
            <a:pPr lvl="0" eaLnBrk="1" latinLnBrk="0" hangingPunct="1"/>
            <a:r>
              <a:rPr kumimoji="0" lang="ru-RU" smtClean="0"/>
              <a:t>Образец текста</a:t>
            </a:r>
          </a:p>
        </p:txBody>
      </p:sp>
      <p:sp>
        <p:nvSpPr>
          <p:cNvPr id="8" name="Дата 7"/>
          <p:cNvSpPr>
            <a:spLocks noGrp="1"/>
          </p:cNvSpPr>
          <p:nvPr>
            <p:ph type="dt" sz="half" idx="10"/>
          </p:nvPr>
        </p:nvSpPr>
        <p:spPr/>
        <p:txBody>
          <a:bodyPr/>
          <a:lstStyle/>
          <a:p>
            <a:fld id="{1B505231-F82E-4305-83DC-BC22CFF9B87F}" type="datetime1">
              <a:rPr lang="ru-RU" smtClean="0"/>
              <a:t>11.05.2021</a:t>
            </a:fld>
            <a:endParaRPr lang="ru-RU"/>
          </a:p>
        </p:txBody>
      </p:sp>
      <p:sp>
        <p:nvSpPr>
          <p:cNvPr id="9" name="Номер слайда 8"/>
          <p:cNvSpPr>
            <a:spLocks noGrp="1"/>
          </p:cNvSpPr>
          <p:nvPr>
            <p:ph type="sldNum" sz="quarter" idx="11"/>
          </p:nvPr>
        </p:nvSpPr>
        <p:spPr/>
        <p:txBody>
          <a:bodyPr/>
          <a:lstStyle/>
          <a:p>
            <a:fld id="{B19B0651-EE4F-4900-A07F-96A6BFA9D0F0}" type="slidenum">
              <a:rPr lang="ru-RU" smtClean="0"/>
              <a:t>‹#›</a:t>
            </a:fld>
            <a:endParaRPr lang="ru-RU"/>
          </a:p>
        </p:txBody>
      </p:sp>
      <p:sp>
        <p:nvSpPr>
          <p:cNvPr id="10" name="Нижний колонтитул 9"/>
          <p:cNvSpPr>
            <a:spLocks noGrp="1"/>
          </p:cNvSpPr>
          <p:nvPr>
            <p:ph type="ftr" sz="quarter" idx="12"/>
          </p:nvPr>
        </p:nvSpPr>
        <p:spPr/>
        <p:txBody>
          <a:bodyPr/>
          <a:lstStyle/>
          <a:p>
            <a:endParaRPr lang="ru-RU"/>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kumimoji="0" lang="ru-RU" smtClean="0"/>
              <a:t>Образец заголовка</a:t>
            </a:r>
            <a:endParaRPr kumimoji="0" lang="en-US"/>
          </a:p>
        </p:txBody>
      </p:sp>
      <p:sp>
        <p:nvSpPr>
          <p:cNvPr id="3" name="Вертикальный текст 2"/>
          <p:cNvSpPr>
            <a:spLocks noGrp="1"/>
          </p:cNvSpPr>
          <p:nvPr>
            <p:ph type="body" orient="vert" idx="1"/>
          </p:nvPr>
        </p:nvSpPr>
        <p:spPr/>
        <p:txBody>
          <a:bodyPr vert="eaVert"/>
          <a:lstStyle/>
          <a:p>
            <a:pPr lvl="0" eaLnBrk="1" latinLnBrk="0" hangingPunct="1"/>
            <a:r>
              <a:rPr lang="ru-RU" smtClean="0"/>
              <a:t>Образец текста</a:t>
            </a:r>
          </a:p>
          <a:p>
            <a:pPr lvl="1" eaLnBrk="1" latinLnBrk="0" hangingPunct="1"/>
            <a:r>
              <a:rPr lang="ru-RU" smtClean="0"/>
              <a:t>Второй уровень</a:t>
            </a:r>
          </a:p>
          <a:p>
            <a:pPr lvl="2" eaLnBrk="1" latinLnBrk="0" hangingPunct="1"/>
            <a:r>
              <a:rPr lang="ru-RU" smtClean="0"/>
              <a:t>Третий уровень</a:t>
            </a:r>
          </a:p>
          <a:p>
            <a:pPr lvl="3" eaLnBrk="1" latinLnBrk="0" hangingPunct="1"/>
            <a:r>
              <a:rPr lang="ru-RU" smtClean="0"/>
              <a:t>Четвертый уровень</a:t>
            </a:r>
          </a:p>
          <a:p>
            <a:pPr lvl="4" eaLnBrk="1" latinLnBrk="0" hangingPunct="1"/>
            <a:r>
              <a:rPr lang="ru-RU" smtClean="0"/>
              <a:t>Пятый уровень</a:t>
            </a:r>
            <a:endParaRPr kumimoji="0" lang="en-US"/>
          </a:p>
        </p:txBody>
      </p:sp>
      <p:sp>
        <p:nvSpPr>
          <p:cNvPr id="4" name="Дата 3"/>
          <p:cNvSpPr>
            <a:spLocks noGrp="1"/>
          </p:cNvSpPr>
          <p:nvPr>
            <p:ph type="dt" sz="half" idx="10"/>
          </p:nvPr>
        </p:nvSpPr>
        <p:spPr/>
        <p:txBody>
          <a:bodyPr/>
          <a:lstStyle/>
          <a:p>
            <a:fld id="{8079DE8E-F0EF-4826-A051-4BC3160549BA}" type="datetime1">
              <a:rPr lang="ru-RU" smtClean="0"/>
              <a:t>11.05.2021</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B19B0651-EE4F-4900-A07F-96A6BFA9D0F0}" type="slidenum">
              <a:rPr lang="ru-RU" smtClean="0"/>
              <a:t>‹#›</a:t>
            </a:fld>
            <a:endParaRPr lang="ru-RU"/>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ьный заголовок и текст">
    <p:spTree>
      <p:nvGrpSpPr>
        <p:cNvPr id="1" name=""/>
        <p:cNvGrpSpPr/>
        <p:nvPr/>
      </p:nvGrpSpPr>
      <p:grpSpPr>
        <a:xfrm>
          <a:off x="0" y="0"/>
          <a:ext cx="0" cy="0"/>
          <a:chOff x="0" y="0"/>
          <a:chExt cx="0" cy="0"/>
        </a:xfrm>
      </p:grpSpPr>
      <p:sp>
        <p:nvSpPr>
          <p:cNvPr id="2" name="Вертикальный заголовок 1"/>
          <p:cNvSpPr>
            <a:spLocks noGrp="1"/>
          </p:cNvSpPr>
          <p:nvPr>
            <p:ph type="title" orient="vert"/>
          </p:nvPr>
        </p:nvSpPr>
        <p:spPr>
          <a:xfrm>
            <a:off x="6629400" y="274638"/>
            <a:ext cx="2057400" cy="5851525"/>
          </a:xfrm>
        </p:spPr>
        <p:txBody>
          <a:bodyPr vert="eaVert"/>
          <a:lstStyle/>
          <a:p>
            <a:r>
              <a:rPr kumimoji="0" lang="ru-RU" smtClean="0"/>
              <a:t>Образец заголовка</a:t>
            </a:r>
            <a:endParaRPr kumimoji="0" lang="en-US"/>
          </a:p>
        </p:txBody>
      </p:sp>
      <p:sp>
        <p:nvSpPr>
          <p:cNvPr id="3" name="Вертикальный текст 2"/>
          <p:cNvSpPr>
            <a:spLocks noGrp="1"/>
          </p:cNvSpPr>
          <p:nvPr>
            <p:ph type="body" orient="vert" idx="1"/>
          </p:nvPr>
        </p:nvSpPr>
        <p:spPr>
          <a:xfrm>
            <a:off x="457200" y="274638"/>
            <a:ext cx="6019800" cy="5851525"/>
          </a:xfrm>
        </p:spPr>
        <p:txBody>
          <a:bodyPr vert="eaVert"/>
          <a:lstStyle/>
          <a:p>
            <a:pPr lvl="0" eaLnBrk="1" latinLnBrk="0" hangingPunct="1"/>
            <a:r>
              <a:rPr lang="ru-RU" smtClean="0"/>
              <a:t>Образец текста</a:t>
            </a:r>
          </a:p>
          <a:p>
            <a:pPr lvl="1" eaLnBrk="1" latinLnBrk="0" hangingPunct="1"/>
            <a:r>
              <a:rPr lang="ru-RU" smtClean="0"/>
              <a:t>Второй уровень</a:t>
            </a:r>
          </a:p>
          <a:p>
            <a:pPr lvl="2" eaLnBrk="1" latinLnBrk="0" hangingPunct="1"/>
            <a:r>
              <a:rPr lang="ru-RU" smtClean="0"/>
              <a:t>Третий уровень</a:t>
            </a:r>
          </a:p>
          <a:p>
            <a:pPr lvl="3" eaLnBrk="1" latinLnBrk="0" hangingPunct="1"/>
            <a:r>
              <a:rPr lang="ru-RU" smtClean="0"/>
              <a:t>Четвертый уровень</a:t>
            </a:r>
          </a:p>
          <a:p>
            <a:pPr lvl="4" eaLnBrk="1" latinLnBrk="0" hangingPunct="1"/>
            <a:r>
              <a:rPr lang="ru-RU" smtClean="0"/>
              <a:t>Пятый уровень</a:t>
            </a:r>
            <a:endParaRPr kumimoji="0" lang="en-US"/>
          </a:p>
        </p:txBody>
      </p:sp>
      <p:sp>
        <p:nvSpPr>
          <p:cNvPr id="4" name="Дата 3"/>
          <p:cNvSpPr>
            <a:spLocks noGrp="1"/>
          </p:cNvSpPr>
          <p:nvPr>
            <p:ph type="dt" sz="half" idx="10"/>
          </p:nvPr>
        </p:nvSpPr>
        <p:spPr/>
        <p:txBody>
          <a:bodyPr/>
          <a:lstStyle/>
          <a:p>
            <a:fld id="{8A8FD78D-C61B-41FD-90D0-5A37C09CDD64}" type="datetime1">
              <a:rPr lang="ru-RU" smtClean="0"/>
              <a:t>11.05.2021</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B19B0651-EE4F-4900-A07F-96A6BFA9D0F0}" type="slidenum">
              <a:rPr lang="ru-RU" smtClean="0"/>
              <a:t>‹#›</a:t>
            </a:fld>
            <a:endParaRPr lang="ru-RU"/>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l="-12000" r="-12000"/>
          </a:stretch>
        </a:blipFill>
        <a:effectLst/>
      </p:bgPr>
    </p:bg>
    <p:spTree>
      <p:nvGrpSpPr>
        <p:cNvPr id="1" name=""/>
        <p:cNvGrpSpPr/>
        <p:nvPr/>
      </p:nvGrpSpPr>
      <p:grpSpPr>
        <a:xfrm>
          <a:off x="0" y="0"/>
          <a:ext cx="0" cy="0"/>
          <a:chOff x="0" y="0"/>
          <a:chExt cx="0" cy="0"/>
        </a:xfrm>
      </p:grpSpPr>
      <p:sp>
        <p:nvSpPr>
          <p:cNvPr id="9" name="Текст 8"/>
          <p:cNvSpPr>
            <a:spLocks noGrp="1"/>
          </p:cNvSpPr>
          <p:nvPr>
            <p:ph type="body" idx="1"/>
          </p:nvPr>
        </p:nvSpPr>
        <p:spPr>
          <a:xfrm>
            <a:off x="457200" y="1447800"/>
            <a:ext cx="8229600" cy="4678363"/>
          </a:xfrm>
          <a:prstGeom prst="rect">
            <a:avLst/>
          </a:prstGeom>
        </p:spPr>
        <p:txBody>
          <a:bodyPr vert="horz">
            <a:normAutofit/>
          </a:bodyPr>
          <a:lstStyle/>
          <a:p>
            <a:pPr lvl="0" eaLnBrk="1" latinLnBrk="0" hangingPunct="1"/>
            <a:r>
              <a:rPr kumimoji="0" lang="ru-RU" smtClean="0"/>
              <a:t>Образец текста</a:t>
            </a:r>
          </a:p>
          <a:p>
            <a:pPr lvl="1" eaLnBrk="1" latinLnBrk="0" hangingPunct="1"/>
            <a:r>
              <a:rPr kumimoji="0" lang="ru-RU" smtClean="0"/>
              <a:t>Второй уровень</a:t>
            </a:r>
          </a:p>
          <a:p>
            <a:pPr lvl="2" eaLnBrk="1" latinLnBrk="0" hangingPunct="1"/>
            <a:r>
              <a:rPr kumimoji="0" lang="ru-RU" smtClean="0"/>
              <a:t>Третий уровень</a:t>
            </a:r>
          </a:p>
          <a:p>
            <a:pPr lvl="3" eaLnBrk="1" latinLnBrk="0" hangingPunct="1"/>
            <a:r>
              <a:rPr kumimoji="0" lang="ru-RU" smtClean="0"/>
              <a:t>Четвертый уровень</a:t>
            </a:r>
          </a:p>
          <a:p>
            <a:pPr lvl="4" eaLnBrk="1" latinLnBrk="0" hangingPunct="1"/>
            <a:r>
              <a:rPr kumimoji="0" lang="ru-RU" smtClean="0"/>
              <a:t>Пятый уровень</a:t>
            </a:r>
            <a:endParaRPr kumimoji="0" lang="en-US"/>
          </a:p>
        </p:txBody>
      </p:sp>
      <p:sp>
        <p:nvSpPr>
          <p:cNvPr id="24" name="Дата 23"/>
          <p:cNvSpPr>
            <a:spLocks noGrp="1"/>
          </p:cNvSpPr>
          <p:nvPr>
            <p:ph type="dt" sz="half" idx="2"/>
          </p:nvPr>
        </p:nvSpPr>
        <p:spPr>
          <a:xfrm>
            <a:off x="5791200" y="6203667"/>
            <a:ext cx="2590800" cy="384048"/>
          </a:xfrm>
          <a:prstGeom prst="rect">
            <a:avLst/>
          </a:prstGeom>
        </p:spPr>
        <p:txBody>
          <a:bodyPr vert="horz" anchor="ctr" anchorCtr="0"/>
          <a:lstStyle>
            <a:lvl1pPr algn="l" eaLnBrk="1" latinLnBrk="0" hangingPunct="1">
              <a:defRPr kumimoji="0" sz="1200">
                <a:solidFill>
                  <a:schemeClr val="tx2"/>
                </a:solidFill>
              </a:defRPr>
            </a:lvl1pPr>
          </a:lstStyle>
          <a:p>
            <a:fld id="{C9426596-A60F-4004-A561-FFE3AEAED247}" type="datetime1">
              <a:rPr lang="ru-RU" smtClean="0"/>
              <a:t>11.05.2021</a:t>
            </a:fld>
            <a:endParaRPr lang="ru-RU"/>
          </a:p>
        </p:txBody>
      </p:sp>
      <p:sp>
        <p:nvSpPr>
          <p:cNvPr id="10" name="Нижний колонтитул 9"/>
          <p:cNvSpPr>
            <a:spLocks noGrp="1"/>
          </p:cNvSpPr>
          <p:nvPr>
            <p:ph type="ftr" sz="quarter" idx="3"/>
          </p:nvPr>
        </p:nvSpPr>
        <p:spPr>
          <a:xfrm>
            <a:off x="2133600" y="6203667"/>
            <a:ext cx="3581400" cy="384048"/>
          </a:xfrm>
          <a:prstGeom prst="rect">
            <a:avLst/>
          </a:prstGeom>
        </p:spPr>
        <p:txBody>
          <a:bodyPr vert="horz" anchor="ctr" anchorCtr="0"/>
          <a:lstStyle>
            <a:lvl1pPr algn="r" eaLnBrk="1" latinLnBrk="0" hangingPunct="1">
              <a:defRPr kumimoji="0" sz="1200">
                <a:solidFill>
                  <a:schemeClr val="tx2"/>
                </a:solidFill>
              </a:defRPr>
            </a:lvl1pPr>
          </a:lstStyle>
          <a:p>
            <a:endParaRPr lang="ru-RU"/>
          </a:p>
        </p:txBody>
      </p:sp>
      <p:sp>
        <p:nvSpPr>
          <p:cNvPr id="22" name="Номер слайда 21"/>
          <p:cNvSpPr>
            <a:spLocks noGrp="1"/>
          </p:cNvSpPr>
          <p:nvPr>
            <p:ph type="sldNum" sz="quarter" idx="4"/>
          </p:nvPr>
        </p:nvSpPr>
        <p:spPr>
          <a:xfrm>
            <a:off x="8410575" y="6181531"/>
            <a:ext cx="609600" cy="457200"/>
          </a:xfrm>
          <a:prstGeom prst="rect">
            <a:avLst/>
          </a:prstGeom>
          <a:noFill/>
        </p:spPr>
        <p:txBody>
          <a:bodyPr vert="horz" lIns="0" tIns="0" rIns="0" bIns="0" anchor="ctr" anchorCtr="0">
            <a:noAutofit/>
          </a:bodyPr>
          <a:lstStyle>
            <a:lvl1pPr algn="ctr" eaLnBrk="1" latinLnBrk="0" hangingPunct="1">
              <a:defRPr kumimoji="0" sz="1600" baseline="0">
                <a:solidFill>
                  <a:schemeClr val="tx2"/>
                </a:solidFill>
              </a:defRPr>
            </a:lvl1pPr>
          </a:lstStyle>
          <a:p>
            <a:fld id="{B19B0651-EE4F-4900-A07F-96A6BFA9D0F0}" type="slidenum">
              <a:rPr lang="ru-RU" smtClean="0"/>
              <a:t>‹#›</a:t>
            </a:fld>
            <a:endParaRPr lang="ru-RU"/>
          </a:p>
        </p:txBody>
      </p:sp>
      <p:sp>
        <p:nvSpPr>
          <p:cNvPr id="5" name="Заголовок 4"/>
          <p:cNvSpPr>
            <a:spLocks noGrp="1"/>
          </p:cNvSpPr>
          <p:nvPr>
            <p:ph type="title"/>
          </p:nvPr>
        </p:nvSpPr>
        <p:spPr>
          <a:xfrm>
            <a:off x="457200" y="152400"/>
            <a:ext cx="8229600" cy="1219200"/>
          </a:xfrm>
          <a:prstGeom prst="rect">
            <a:avLst/>
          </a:prstGeom>
          <a:ln w="6350" cap="rnd">
            <a:noFill/>
          </a:ln>
        </p:spPr>
        <p:txBody>
          <a:bodyPr vert="horz" anchor="b" anchorCtr="0">
            <a:normAutofit/>
          </a:bodyPr>
          <a:lstStyle/>
          <a:p>
            <a:r>
              <a:rPr kumimoji="0" lang="ru-RU" smtClean="0"/>
              <a:t>Образец заголовка</a:t>
            </a:r>
            <a:endParaRPr kumimoji="0"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p:titleStyle>
    <p:body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2.tiff"/><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4.tiff"/><Relationship Id="rId2" Type="http://schemas.openxmlformats.org/officeDocument/2006/relationships/image" Target="../media/image23.tiff"/><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6.tiff"/><Relationship Id="rId2" Type="http://schemas.openxmlformats.org/officeDocument/2006/relationships/image" Target="../media/image25.tiff"/><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8.tiff"/><Relationship Id="rId2" Type="http://schemas.openxmlformats.org/officeDocument/2006/relationships/image" Target="../media/image27.tiff"/><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32.tiff"/><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35.tiff"/><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7.tiff"/><Relationship Id="rId2" Type="http://schemas.openxmlformats.org/officeDocument/2006/relationships/image" Target="../media/image36.tiff"/><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8.tiff"/><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39.tiff"/><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42.tiff"/><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50.tiff"/><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51.tiff"/><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55.tiff"/><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image" Target="../media/image62.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66.tiff"/><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68.tiff"/><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69.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1.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73.tiff"/><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74.tiff"/><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75.jpe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image" Target="../media/image77.jpe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79.tiff"/><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image" Target="../media/image83.jpe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85.jpe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86.tiff"/><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87.tiff"/><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image" Target="../media/image88.jpe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image" Target="../media/image90.jpe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image" Target="../media/image92.jpe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94.jpe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95.jpe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96.tiff"/><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97.tiff"/><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image" Target="../media/image98.jpe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100.jpe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102.tiff"/><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2" Type="http://schemas.openxmlformats.org/officeDocument/2006/relationships/image" Target="../media/image103.tiff"/><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104.tiff"/><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image" Target="../media/image105.jpe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image" Target="../media/image107.jpe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image" Target="../media/image109.jpe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3" Type="http://schemas.openxmlformats.org/officeDocument/2006/relationships/image" Target="../media/image112.tiff"/><Relationship Id="rId2" Type="http://schemas.openxmlformats.org/officeDocument/2006/relationships/image" Target="../media/image111.tiff"/><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image" Target="../media/image114.jpeg"/><Relationship Id="rId2" Type="http://schemas.openxmlformats.org/officeDocument/2006/relationships/image" Target="../media/image113.jpe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3" Type="http://schemas.openxmlformats.org/officeDocument/2006/relationships/image" Target="../media/image116.jpeg"/><Relationship Id="rId2" Type="http://schemas.openxmlformats.org/officeDocument/2006/relationships/image" Target="../media/image115.jpe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image" Target="../media/image117.jpeg"/><Relationship Id="rId1" Type="http://schemas.openxmlformats.org/officeDocument/2006/relationships/slideLayout" Target="../slideLayouts/slideLayout7.xml"/><Relationship Id="rId4" Type="http://schemas.openxmlformats.org/officeDocument/2006/relationships/image" Target="../media/image119.png"/></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3" Type="http://schemas.openxmlformats.org/officeDocument/2006/relationships/image" Target="../media/image121.jpeg"/><Relationship Id="rId2" Type="http://schemas.openxmlformats.org/officeDocument/2006/relationships/image" Target="../media/image120.jpeg"/><Relationship Id="rId1" Type="http://schemas.openxmlformats.org/officeDocument/2006/relationships/slideLayout" Target="../slideLayouts/slideLayout7.xml"/><Relationship Id="rId4" Type="http://schemas.openxmlformats.org/officeDocument/2006/relationships/image" Target="../media/image122.png"/></Relationships>
</file>

<file path=ppt/slides/_rels/slide84.xml.rels><?xml version="1.0" encoding="UTF-8" standalone="yes"?>
<Relationships xmlns="http://schemas.openxmlformats.org/package/2006/relationships"><Relationship Id="rId3" Type="http://schemas.openxmlformats.org/officeDocument/2006/relationships/image" Target="../media/image124.jpeg"/><Relationship Id="rId2" Type="http://schemas.openxmlformats.org/officeDocument/2006/relationships/image" Target="../media/image123.jpeg"/><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2" Type="http://schemas.openxmlformats.org/officeDocument/2006/relationships/image" Target="../media/image125.tiff"/><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2" Type="http://schemas.openxmlformats.org/officeDocument/2006/relationships/image" Target="../media/image126.png"/><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3" Type="http://schemas.openxmlformats.org/officeDocument/2006/relationships/image" Target="../media/image128.jpeg"/><Relationship Id="rId2" Type="http://schemas.openxmlformats.org/officeDocument/2006/relationships/image" Target="../media/image127.jpeg"/><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3" Type="http://schemas.openxmlformats.org/officeDocument/2006/relationships/image" Target="../media/image130.jpeg"/><Relationship Id="rId2" Type="http://schemas.openxmlformats.org/officeDocument/2006/relationships/image" Target="../media/image129.jpeg"/><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3" Type="http://schemas.openxmlformats.org/officeDocument/2006/relationships/image" Target="../media/image132.jpeg"/><Relationship Id="rId2" Type="http://schemas.openxmlformats.org/officeDocument/2006/relationships/image" Target="../media/image131.jpeg"/><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2" Type="http://schemas.openxmlformats.org/officeDocument/2006/relationships/image" Target="../media/image133.jpeg"/><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2" Type="http://schemas.openxmlformats.org/officeDocument/2006/relationships/image" Target="../media/image134.tiff"/><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3" Type="http://schemas.openxmlformats.org/officeDocument/2006/relationships/image" Target="../media/image136.jpeg"/><Relationship Id="rId2" Type="http://schemas.openxmlformats.org/officeDocument/2006/relationships/image" Target="../media/image135.jpeg"/><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2" Type="http://schemas.openxmlformats.org/officeDocument/2006/relationships/image" Target="../media/image137.jpeg"/><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3" Type="http://schemas.openxmlformats.org/officeDocument/2006/relationships/image" Target="../media/image139.jpeg"/><Relationship Id="rId2" Type="http://schemas.openxmlformats.org/officeDocument/2006/relationships/image" Target="../media/image138.jpeg"/><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3" Type="http://schemas.openxmlformats.org/officeDocument/2006/relationships/image" Target="../media/image141.jpeg"/><Relationship Id="rId2" Type="http://schemas.openxmlformats.org/officeDocument/2006/relationships/image" Target="../media/image140.jpeg"/><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3" Type="http://schemas.openxmlformats.org/officeDocument/2006/relationships/image" Target="../media/image143.jpeg"/><Relationship Id="rId2" Type="http://schemas.openxmlformats.org/officeDocument/2006/relationships/image" Target="../media/image142.jpeg"/><Relationship Id="rId1" Type="http://schemas.openxmlformats.org/officeDocument/2006/relationships/slideLayout" Target="../slideLayouts/slideLayout7.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3" Type="http://schemas.openxmlformats.org/officeDocument/2006/relationships/image" Target="../media/image145.tiff"/><Relationship Id="rId2" Type="http://schemas.openxmlformats.org/officeDocument/2006/relationships/image" Target="../media/image144.tiff"/><Relationship Id="rId1" Type="http://schemas.openxmlformats.org/officeDocument/2006/relationships/slideLayout" Target="../slideLayouts/slideLayout7.xml"/></Relationships>
</file>

<file path=ppt/slides/_rels/slide99.xml.rels><?xml version="1.0" encoding="UTF-8" standalone="yes"?>
<Relationships xmlns="http://schemas.openxmlformats.org/package/2006/relationships"><Relationship Id="rId3" Type="http://schemas.openxmlformats.org/officeDocument/2006/relationships/image" Target="../media/image147.tiff"/><Relationship Id="rId2" Type="http://schemas.openxmlformats.org/officeDocument/2006/relationships/image" Target="../media/image146.tiff"/><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2" Type="http://schemas.openxmlformats.org/officeDocument/2006/relationships/image" Target="../media/image148.tiff"/><Relationship Id="rId1" Type="http://schemas.openxmlformats.org/officeDocument/2006/relationships/slideLayout" Target="../slideLayouts/slideLayout7.xml"/></Relationships>
</file>

<file path=ppt/slides/_rels/slide101.xml.rels><?xml version="1.0" encoding="UTF-8" standalone="yes"?>
<Relationships xmlns="http://schemas.openxmlformats.org/package/2006/relationships"><Relationship Id="rId3" Type="http://schemas.openxmlformats.org/officeDocument/2006/relationships/image" Target="../media/image150.jpeg"/><Relationship Id="rId2" Type="http://schemas.openxmlformats.org/officeDocument/2006/relationships/image" Target="../media/image149.jpeg"/><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3" Type="http://schemas.openxmlformats.org/officeDocument/2006/relationships/image" Target="../media/image152.jpeg"/><Relationship Id="rId2" Type="http://schemas.openxmlformats.org/officeDocument/2006/relationships/image" Target="../media/image151.jpeg"/><Relationship Id="rId1" Type="http://schemas.openxmlformats.org/officeDocument/2006/relationships/slideLayout" Target="../slideLayouts/slideLayout7.xml"/></Relationships>
</file>

<file path=ppt/slides/_rels/slide103.xml.rels><?xml version="1.0" encoding="UTF-8" standalone="yes"?>
<Relationships xmlns="http://schemas.openxmlformats.org/package/2006/relationships"><Relationship Id="rId2" Type="http://schemas.openxmlformats.org/officeDocument/2006/relationships/image" Target="../media/image153.jpeg"/><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2" Type="http://schemas.openxmlformats.org/officeDocument/2006/relationships/image" Target="../media/image154.jpeg"/><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3" Type="http://schemas.openxmlformats.org/officeDocument/2006/relationships/image" Target="../media/image156.jpeg"/><Relationship Id="rId2" Type="http://schemas.openxmlformats.org/officeDocument/2006/relationships/image" Target="../media/image155.jpeg"/><Relationship Id="rId1" Type="http://schemas.openxmlformats.org/officeDocument/2006/relationships/slideLayout" Target="../slideLayouts/slideLayout7.xml"/></Relationships>
</file>

<file path=ppt/slides/_rels/slide106.xml.rels><?xml version="1.0" encoding="UTF-8" standalone="yes"?>
<Relationships xmlns="http://schemas.openxmlformats.org/package/2006/relationships"><Relationship Id="rId2" Type="http://schemas.openxmlformats.org/officeDocument/2006/relationships/image" Target="../media/image157.jpeg"/><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3" Type="http://schemas.openxmlformats.org/officeDocument/2006/relationships/image" Target="../media/image159.jpeg"/><Relationship Id="rId2" Type="http://schemas.openxmlformats.org/officeDocument/2006/relationships/image" Target="../media/image158.jpeg"/><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3" Type="http://schemas.openxmlformats.org/officeDocument/2006/relationships/image" Target="../media/image161.jpeg"/><Relationship Id="rId2" Type="http://schemas.openxmlformats.org/officeDocument/2006/relationships/image" Target="../media/image160.jpeg"/><Relationship Id="rId1" Type="http://schemas.openxmlformats.org/officeDocument/2006/relationships/slideLayout" Target="../slideLayouts/slideLayout7.xml"/></Relationships>
</file>

<file path=ppt/slides/_rels/slide109.xml.rels><?xml version="1.0" encoding="UTF-8" standalone="yes"?>
<Relationships xmlns="http://schemas.openxmlformats.org/package/2006/relationships"><Relationship Id="rId2" Type="http://schemas.openxmlformats.org/officeDocument/2006/relationships/image" Target="../media/image162.jpeg"/><Relationship Id="rId1" Type="http://schemas.openxmlformats.org/officeDocument/2006/relationships/slideLayout" Target="../slideLayouts/slideLayout7.xml"/></Relationships>
</file>

<file path=ppt/slides/_rels/slide110.xml.rels><?xml version="1.0" encoding="UTF-8" standalone="yes"?>
<Relationships xmlns="http://schemas.openxmlformats.org/package/2006/relationships"><Relationship Id="rId2" Type="http://schemas.openxmlformats.org/officeDocument/2006/relationships/image" Target="../media/image163.png"/><Relationship Id="rId1" Type="http://schemas.openxmlformats.org/officeDocument/2006/relationships/slideLayout" Target="../slideLayouts/slideLayout7.xml"/></Relationships>
</file>

<file path=ppt/slides/_rels/slide111.xml.rels><?xml version="1.0" encoding="UTF-8" standalone="yes"?>
<Relationships xmlns="http://schemas.openxmlformats.org/package/2006/relationships"><Relationship Id="rId3" Type="http://schemas.openxmlformats.org/officeDocument/2006/relationships/image" Target="../media/image165.jpeg"/><Relationship Id="rId2" Type="http://schemas.openxmlformats.org/officeDocument/2006/relationships/image" Target="../media/image164.jpeg"/><Relationship Id="rId1" Type="http://schemas.openxmlformats.org/officeDocument/2006/relationships/slideLayout" Target="../slideLayouts/slideLayout7.xml"/></Relationships>
</file>

<file path=ppt/slides/_rels/slide112.xml.rels><?xml version="1.0" encoding="UTF-8" standalone="yes"?>
<Relationships xmlns="http://schemas.openxmlformats.org/package/2006/relationships"><Relationship Id="rId3" Type="http://schemas.openxmlformats.org/officeDocument/2006/relationships/image" Target="../media/image167.jpeg"/><Relationship Id="rId2" Type="http://schemas.openxmlformats.org/officeDocument/2006/relationships/image" Target="../media/image166.jpeg"/><Relationship Id="rId1" Type="http://schemas.openxmlformats.org/officeDocument/2006/relationships/slideLayout" Target="../slideLayouts/slideLayout7.xml"/></Relationships>
</file>

<file path=ppt/slides/_rels/slide113.xml.rels><?xml version="1.0" encoding="UTF-8" standalone="yes"?>
<Relationships xmlns="http://schemas.openxmlformats.org/package/2006/relationships"><Relationship Id="rId3" Type="http://schemas.openxmlformats.org/officeDocument/2006/relationships/image" Target="../media/image169.jpeg"/><Relationship Id="rId2" Type="http://schemas.openxmlformats.org/officeDocument/2006/relationships/image" Target="../media/image168.jpeg"/><Relationship Id="rId1" Type="http://schemas.openxmlformats.org/officeDocument/2006/relationships/slideLayout" Target="../slideLayouts/slideLayout7.xml"/></Relationships>
</file>

<file path=ppt/slides/_rels/slide114.xml.rels><?xml version="1.0" encoding="UTF-8" standalone="yes"?>
<Relationships xmlns="http://schemas.openxmlformats.org/package/2006/relationships"><Relationship Id="rId3" Type="http://schemas.openxmlformats.org/officeDocument/2006/relationships/image" Target="../media/image171.jpeg"/><Relationship Id="rId2" Type="http://schemas.openxmlformats.org/officeDocument/2006/relationships/image" Target="../media/image170.jpeg"/><Relationship Id="rId1" Type="http://schemas.openxmlformats.org/officeDocument/2006/relationships/slideLayout" Target="../slideLayouts/slideLayout7.xml"/></Relationships>
</file>

<file path=ppt/slides/_rels/slide115.xml.rels><?xml version="1.0" encoding="UTF-8" standalone="yes"?>
<Relationships xmlns="http://schemas.openxmlformats.org/package/2006/relationships"><Relationship Id="rId3" Type="http://schemas.openxmlformats.org/officeDocument/2006/relationships/image" Target="../media/image173.jpeg"/><Relationship Id="rId2" Type="http://schemas.openxmlformats.org/officeDocument/2006/relationships/image" Target="../media/image172.jpeg"/><Relationship Id="rId1" Type="http://schemas.openxmlformats.org/officeDocument/2006/relationships/slideLayout" Target="../slideLayouts/slideLayout7.xml"/></Relationships>
</file>

<file path=ppt/slides/_rels/slide116.xml.rels><?xml version="1.0" encoding="UTF-8" standalone="yes"?>
<Relationships xmlns="http://schemas.openxmlformats.org/package/2006/relationships"><Relationship Id="rId3" Type="http://schemas.openxmlformats.org/officeDocument/2006/relationships/image" Target="../media/image175.jpeg"/><Relationship Id="rId2" Type="http://schemas.openxmlformats.org/officeDocument/2006/relationships/image" Target="../media/image174.jpeg"/><Relationship Id="rId1" Type="http://schemas.openxmlformats.org/officeDocument/2006/relationships/slideLayout" Target="../slideLayouts/slideLayout7.xml"/></Relationships>
</file>

<file path=ppt/slides/_rels/slide117.xml.rels><?xml version="1.0" encoding="UTF-8" standalone="yes"?>
<Relationships xmlns="http://schemas.openxmlformats.org/package/2006/relationships"><Relationship Id="rId2" Type="http://schemas.openxmlformats.org/officeDocument/2006/relationships/image" Target="../media/image176.png"/><Relationship Id="rId1" Type="http://schemas.openxmlformats.org/officeDocument/2006/relationships/slideLayout" Target="../slideLayouts/slideLayout7.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ctrTitle"/>
          </p:nvPr>
        </p:nvSpPr>
        <p:spPr>
          <a:xfrm>
            <a:off x="1259632" y="548680"/>
            <a:ext cx="8712968" cy="3168351"/>
          </a:xfrm>
          <a:scene3d>
            <a:camera prst="perspectiveContrastingRightFacing"/>
            <a:lightRig rig="threePt" dir="t"/>
          </a:scene3d>
        </p:spPr>
        <p:txBody>
          <a:bodyPr>
            <a:noAutofit/>
          </a:bodyPr>
          <a:lstStyle/>
          <a:p>
            <a:r>
              <a:rPr lang="ru-RU" sz="9600" b="1" dirty="0" smtClean="0">
                <a:ln w="38100">
                  <a:solidFill>
                    <a:srgbClr val="FFC000"/>
                  </a:solidFill>
                  <a:prstDash val="solid"/>
                  <a:miter lim="800000"/>
                </a:ln>
                <a:solidFill>
                  <a:srgbClr val="FF0000"/>
                </a:solidFill>
                <a:effectLst>
                  <a:outerShdw blurRad="25500" dist="23000" dir="7020000" algn="tl">
                    <a:srgbClr val="000000">
                      <a:alpha val="50000"/>
                    </a:srgbClr>
                  </a:outerShdw>
                </a:effectLst>
              </a:rPr>
              <a:t/>
            </a:r>
            <a:br>
              <a:rPr lang="ru-RU" sz="9600" b="1" dirty="0" smtClean="0">
                <a:ln w="38100">
                  <a:solidFill>
                    <a:srgbClr val="FFC000"/>
                  </a:solidFill>
                  <a:prstDash val="solid"/>
                  <a:miter lim="800000"/>
                </a:ln>
                <a:solidFill>
                  <a:srgbClr val="FF0000"/>
                </a:solidFill>
                <a:effectLst>
                  <a:outerShdw blurRad="25500" dist="23000" dir="7020000" algn="tl">
                    <a:srgbClr val="000000">
                      <a:alpha val="50000"/>
                    </a:srgbClr>
                  </a:outerShdw>
                </a:effectLst>
              </a:rPr>
            </a:br>
            <a:r>
              <a:rPr lang="ru-RU" sz="9600" b="1" dirty="0">
                <a:ln w="38100">
                  <a:solidFill>
                    <a:srgbClr val="FFC000"/>
                  </a:solidFill>
                  <a:prstDash val="solid"/>
                  <a:miter lim="800000"/>
                </a:ln>
                <a:solidFill>
                  <a:srgbClr val="FF0000"/>
                </a:solidFill>
                <a:effectLst>
                  <a:outerShdw blurRad="25500" dist="23000" dir="7020000" algn="tl">
                    <a:srgbClr val="000000">
                      <a:alpha val="50000"/>
                    </a:srgbClr>
                  </a:outerShdw>
                </a:effectLst>
              </a:rPr>
              <a:t/>
            </a:r>
            <a:br>
              <a:rPr lang="ru-RU" sz="9600" b="1" dirty="0">
                <a:ln w="38100">
                  <a:solidFill>
                    <a:srgbClr val="FFC000"/>
                  </a:solidFill>
                  <a:prstDash val="solid"/>
                  <a:miter lim="800000"/>
                </a:ln>
                <a:solidFill>
                  <a:srgbClr val="FF0000"/>
                </a:solidFill>
                <a:effectLst>
                  <a:outerShdw blurRad="25500" dist="23000" dir="7020000" algn="tl">
                    <a:srgbClr val="000000">
                      <a:alpha val="50000"/>
                    </a:srgbClr>
                  </a:outerShdw>
                </a:effectLst>
              </a:rPr>
            </a:br>
            <a:r>
              <a:rPr lang="ru-RU" sz="9600" b="1" dirty="0" smtClean="0">
                <a:ln w="38100">
                  <a:solidFill>
                    <a:srgbClr val="FFC000"/>
                  </a:solidFill>
                  <a:prstDash val="solid"/>
                  <a:miter lim="800000"/>
                </a:ln>
                <a:solidFill>
                  <a:srgbClr val="FF0000"/>
                </a:solidFill>
                <a:effectLst>
                  <a:outerShdw blurRad="25500" dist="23000" dir="7020000" algn="tl">
                    <a:srgbClr val="000000">
                      <a:alpha val="50000"/>
                    </a:srgbClr>
                  </a:outerShdw>
                </a:effectLst>
              </a:rPr>
              <a:t/>
            </a:r>
            <a:br>
              <a:rPr lang="ru-RU" sz="9600" b="1" dirty="0" smtClean="0">
                <a:ln w="38100">
                  <a:solidFill>
                    <a:srgbClr val="FFC000"/>
                  </a:solidFill>
                  <a:prstDash val="solid"/>
                  <a:miter lim="800000"/>
                </a:ln>
                <a:solidFill>
                  <a:srgbClr val="FF0000"/>
                </a:solidFill>
                <a:effectLst>
                  <a:outerShdw blurRad="25500" dist="23000" dir="7020000" algn="tl">
                    <a:srgbClr val="000000">
                      <a:alpha val="50000"/>
                    </a:srgbClr>
                  </a:outerShdw>
                </a:effectLst>
              </a:rPr>
            </a:br>
            <a:r>
              <a:rPr lang="ru-RU" sz="9600" b="1" dirty="0">
                <a:ln w="38100">
                  <a:solidFill>
                    <a:srgbClr val="FFC000"/>
                  </a:solidFill>
                  <a:prstDash val="solid"/>
                  <a:miter lim="800000"/>
                </a:ln>
                <a:solidFill>
                  <a:srgbClr val="FF0000"/>
                </a:solidFill>
                <a:effectLst>
                  <a:outerShdw blurRad="25500" dist="23000" dir="7020000" algn="tl">
                    <a:srgbClr val="000000">
                      <a:alpha val="50000"/>
                    </a:srgbClr>
                  </a:outerShdw>
                </a:effectLst>
              </a:rPr>
              <a:t/>
            </a:r>
            <a:br>
              <a:rPr lang="ru-RU" sz="9600" b="1" dirty="0">
                <a:ln w="38100">
                  <a:solidFill>
                    <a:srgbClr val="FFC000"/>
                  </a:solidFill>
                  <a:prstDash val="solid"/>
                  <a:miter lim="800000"/>
                </a:ln>
                <a:solidFill>
                  <a:srgbClr val="FF0000"/>
                </a:solidFill>
                <a:effectLst>
                  <a:outerShdw blurRad="25500" dist="23000" dir="7020000" algn="tl">
                    <a:srgbClr val="000000">
                      <a:alpha val="50000"/>
                    </a:srgbClr>
                  </a:outerShdw>
                </a:effectLst>
              </a:rPr>
            </a:br>
            <a:r>
              <a:rPr lang="ru-RU" sz="9600" b="1" dirty="0" smtClean="0">
                <a:ln w="38100">
                  <a:solidFill>
                    <a:srgbClr val="FFC000"/>
                  </a:solidFill>
                  <a:prstDash val="solid"/>
                  <a:miter lim="800000"/>
                </a:ln>
                <a:solidFill>
                  <a:srgbClr val="FF0000"/>
                </a:solidFill>
                <a:effectLst>
                  <a:outerShdw blurRad="25500" dist="23000" dir="7020000" algn="tl">
                    <a:srgbClr val="000000">
                      <a:alpha val="50000"/>
                    </a:srgbClr>
                  </a:outerShdw>
                </a:effectLst>
              </a:rPr>
              <a:t/>
            </a:r>
            <a:br>
              <a:rPr lang="ru-RU" sz="9600" b="1" dirty="0" smtClean="0">
                <a:ln w="38100">
                  <a:solidFill>
                    <a:srgbClr val="FFC000"/>
                  </a:solidFill>
                  <a:prstDash val="solid"/>
                  <a:miter lim="800000"/>
                </a:ln>
                <a:solidFill>
                  <a:srgbClr val="FF0000"/>
                </a:solidFill>
                <a:effectLst>
                  <a:outerShdw blurRad="25500" dist="23000" dir="7020000" algn="tl">
                    <a:srgbClr val="000000">
                      <a:alpha val="50000"/>
                    </a:srgbClr>
                  </a:outerShdw>
                </a:effectLst>
              </a:rPr>
            </a:br>
            <a:r>
              <a:rPr lang="ru-RU" sz="8800" b="1" dirty="0" smtClean="0">
                <a:ln w="38100">
                  <a:solidFill>
                    <a:srgbClr val="FFC000"/>
                  </a:solidFill>
                  <a:prstDash val="solid"/>
                  <a:miter lim="800000"/>
                </a:ln>
                <a:solidFill>
                  <a:srgbClr val="FF0000"/>
                </a:solidFill>
                <a:effectLst>
                  <a:outerShdw blurRad="25500" dist="23000" dir="7020000" algn="tl">
                    <a:srgbClr val="000000">
                      <a:alpha val="50000"/>
                    </a:srgbClr>
                  </a:outerShdw>
                </a:effectLst>
              </a:rPr>
              <a:t>ОНИ ВЕРНУЛИСЬ С ПОБЕДОЙ!!!</a:t>
            </a:r>
            <a:endParaRPr lang="ru-RU" sz="8800" b="1" dirty="0">
              <a:ln w="38100">
                <a:solidFill>
                  <a:srgbClr val="FFC000"/>
                </a:solidFill>
                <a:prstDash val="solid"/>
                <a:miter lim="800000"/>
              </a:ln>
              <a:solidFill>
                <a:srgbClr val="FF0000"/>
              </a:solidFill>
              <a:effectLst>
                <a:outerShdw blurRad="25500" dist="23000" dir="7020000" algn="tl">
                  <a:srgbClr val="000000">
                    <a:alpha val="50000"/>
                  </a:srgbClr>
                </a:outerShdw>
              </a:effectLst>
            </a:endParaRPr>
          </a:p>
        </p:txBody>
      </p:sp>
    </p:spTree>
    <p:extLst>
      <p:ext uri="{BB962C8B-B14F-4D97-AF65-F5344CB8AC3E}">
        <p14:creationId xmlns:p14="http://schemas.microsoft.com/office/powerpoint/2010/main" val="190439040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1"/>
          <p:cNvSpPr/>
          <p:nvPr/>
        </p:nvSpPr>
        <p:spPr>
          <a:xfrm>
            <a:off x="2076872" y="692696"/>
            <a:ext cx="7038528" cy="5262979"/>
          </a:xfrm>
          <a:prstGeom prst="rect">
            <a:avLst/>
          </a:prstGeom>
        </p:spPr>
        <p:txBody>
          <a:bodyPr wrap="square">
            <a:spAutoFit/>
          </a:bodyPr>
          <a:lstStyle/>
          <a:p>
            <a:pPr algn="ctr"/>
            <a:r>
              <a:rPr lang="ru-RU" sz="2800" b="1" dirty="0">
                <a:solidFill>
                  <a:schemeClr val="bg2"/>
                </a:solidFill>
              </a:rPr>
              <a:t>Как мало их осталось на земле</a:t>
            </a:r>
          </a:p>
          <a:p>
            <a:pPr algn="ctr"/>
            <a:r>
              <a:rPr lang="ru-RU" sz="2800" b="1" dirty="0">
                <a:solidFill>
                  <a:schemeClr val="bg2"/>
                </a:solidFill>
              </a:rPr>
              <a:t>не ходят ноги и тревожат раны,</a:t>
            </a:r>
          </a:p>
          <a:p>
            <a:pPr algn="ctr"/>
            <a:r>
              <a:rPr lang="ru-RU" sz="2800" b="1" dirty="0">
                <a:solidFill>
                  <a:schemeClr val="bg2"/>
                </a:solidFill>
              </a:rPr>
              <a:t>и ночью курят, чтобы в страшном сне,</a:t>
            </a:r>
          </a:p>
          <a:p>
            <a:pPr algn="ctr"/>
            <a:r>
              <a:rPr lang="ru-RU" sz="2800" b="1" dirty="0">
                <a:solidFill>
                  <a:schemeClr val="bg2"/>
                </a:solidFill>
              </a:rPr>
              <a:t>вновь не стреляли в них на поле брани.</a:t>
            </a:r>
          </a:p>
          <a:p>
            <a:pPr algn="ctr"/>
            <a:r>
              <a:rPr lang="ru-RU" sz="2800" b="1" dirty="0">
                <a:solidFill>
                  <a:schemeClr val="bg2"/>
                </a:solidFill>
              </a:rPr>
              <a:t>Мне хочется их каждого обнять,</a:t>
            </a:r>
          </a:p>
          <a:p>
            <a:pPr algn="ctr"/>
            <a:r>
              <a:rPr lang="ru-RU" sz="2800" b="1" dirty="0">
                <a:solidFill>
                  <a:schemeClr val="bg2"/>
                </a:solidFill>
              </a:rPr>
              <a:t>теплом душевным с ними поделиться,</a:t>
            </a:r>
          </a:p>
          <a:p>
            <a:pPr algn="ctr"/>
            <a:r>
              <a:rPr lang="ru-RU" sz="2800" b="1" dirty="0">
                <a:solidFill>
                  <a:schemeClr val="bg2"/>
                </a:solidFill>
              </a:rPr>
              <a:t>Была бы сила, чтобы время вспять…</a:t>
            </a:r>
          </a:p>
          <a:p>
            <a:pPr algn="ctr"/>
            <a:r>
              <a:rPr lang="ru-RU" sz="2800" b="1" dirty="0">
                <a:solidFill>
                  <a:schemeClr val="bg2"/>
                </a:solidFill>
              </a:rPr>
              <a:t>но я не бог... война им снова снится.</a:t>
            </a:r>
          </a:p>
          <a:p>
            <a:pPr algn="ctr"/>
            <a:r>
              <a:rPr lang="ru-RU" sz="2800" b="1" dirty="0">
                <a:solidFill>
                  <a:schemeClr val="bg2"/>
                </a:solidFill>
              </a:rPr>
              <a:t>Пусть внукам не достанется война</a:t>
            </a:r>
          </a:p>
          <a:p>
            <a:pPr algn="ctr"/>
            <a:r>
              <a:rPr lang="ru-RU" sz="2800" b="1" dirty="0">
                <a:solidFill>
                  <a:schemeClr val="bg2"/>
                </a:solidFill>
              </a:rPr>
              <a:t>и грязь её потомков не коснётся,</a:t>
            </a:r>
          </a:p>
          <a:p>
            <a:pPr algn="ctr"/>
            <a:r>
              <a:rPr lang="ru-RU" sz="2800" b="1" dirty="0">
                <a:solidFill>
                  <a:schemeClr val="bg2"/>
                </a:solidFill>
              </a:rPr>
              <a:t>пусть курит бывший ротный старшина</a:t>
            </a:r>
          </a:p>
          <a:p>
            <a:pPr algn="ctr"/>
            <a:r>
              <a:rPr lang="ru-RU" sz="2800" b="1" dirty="0">
                <a:solidFill>
                  <a:schemeClr val="bg2"/>
                </a:solidFill>
              </a:rPr>
              <a:t>и слышит, как внучок во сне смеётся.</a:t>
            </a:r>
          </a:p>
        </p:txBody>
      </p:sp>
    </p:spTree>
    <p:extLst>
      <p:ext uri="{BB962C8B-B14F-4D97-AF65-F5344CB8AC3E}">
        <p14:creationId xmlns:p14="http://schemas.microsoft.com/office/powerpoint/2010/main" val="2067342678"/>
      </p:ext>
    </p:extLst>
  </p:cSld>
  <p:clrMapOvr>
    <a:masterClrMapping/>
  </p:clrMapOvr>
  <p:transition spd="slow">
    <p:push dir="u"/>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192.168.85.10\Arhiv\НАТАЛЬЯ\Коллекции документов\Ветеран ВОВ\Семья Хлевовых 1\Фотографии\37.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2643" y="332656"/>
            <a:ext cx="3497300" cy="5121696"/>
          </a:xfrm>
          <a:prstGeom prst="rect">
            <a:avLst/>
          </a:prstGeom>
          <a:noFill/>
          <a:effectLst>
            <a:softEdge rad="317500"/>
          </a:effectLst>
          <a:scene3d>
            <a:camera prst="perspectiveRight"/>
            <a:lightRig rig="threePt" dir="t"/>
          </a:scene3d>
          <a:extLst>
            <a:ext uri="{909E8E84-426E-40DD-AFC4-6F175D3DCCD1}">
              <a14:hiddenFill xmlns:a14="http://schemas.microsoft.com/office/drawing/2010/main">
                <a:solidFill>
                  <a:srgbClr val="FFFFFF"/>
                </a:solidFill>
              </a14:hiddenFill>
            </a:ext>
          </a:extLst>
        </p:spPr>
      </p:pic>
      <p:sp>
        <p:nvSpPr>
          <p:cNvPr id="4" name="Прямоугольник 3"/>
          <p:cNvSpPr/>
          <p:nvPr/>
        </p:nvSpPr>
        <p:spPr>
          <a:xfrm>
            <a:off x="4329943" y="250275"/>
            <a:ext cx="4572000" cy="7017306"/>
          </a:xfrm>
          <a:prstGeom prst="rect">
            <a:avLst/>
          </a:prstGeom>
        </p:spPr>
        <p:txBody>
          <a:bodyPr>
            <a:spAutoFit/>
          </a:bodyPr>
          <a:lstStyle/>
          <a:p>
            <a:r>
              <a:rPr lang="ru-RU" dirty="0"/>
              <a:t> </a:t>
            </a:r>
          </a:p>
          <a:p>
            <a:pPr algn="just"/>
            <a:r>
              <a:rPr lang="ru-RU" sz="2400" b="1" dirty="0" err="1">
                <a:solidFill>
                  <a:srgbClr val="FF0000"/>
                </a:solidFill>
                <a:latin typeface="Times New Roman" panose="02020603050405020304" pitchFamily="18" charset="0"/>
                <a:cs typeface="Times New Roman" panose="02020603050405020304" pitchFamily="18" charset="0"/>
              </a:rPr>
              <a:t>Хлевовой</a:t>
            </a:r>
            <a:r>
              <a:rPr lang="ru-RU" sz="2400" b="1" dirty="0">
                <a:solidFill>
                  <a:srgbClr val="FF0000"/>
                </a:solidFill>
                <a:latin typeface="Times New Roman" panose="02020603050405020304" pitchFamily="18" charset="0"/>
                <a:cs typeface="Times New Roman" panose="02020603050405020304" pitchFamily="18" charset="0"/>
              </a:rPr>
              <a:t> Семен Леонтьевич </a:t>
            </a:r>
            <a:r>
              <a:rPr lang="ru-RU" sz="1950" b="1" dirty="0">
                <a:solidFill>
                  <a:srgbClr val="002060"/>
                </a:solidFill>
                <a:latin typeface="Times New Roman" panose="02020603050405020304" pitchFamily="18" charset="0"/>
                <a:cs typeface="Times New Roman" panose="02020603050405020304" pitchFamily="18" charset="0"/>
              </a:rPr>
              <a:t>Р</a:t>
            </a:r>
            <a:r>
              <a:rPr lang="ru-RU" sz="1950" b="1" dirty="0" smtClean="0">
                <a:solidFill>
                  <a:srgbClr val="002060"/>
                </a:solidFill>
                <a:latin typeface="Times New Roman" panose="02020603050405020304" pitchFamily="18" charset="0"/>
                <a:cs typeface="Times New Roman" panose="02020603050405020304" pitchFamily="18" charset="0"/>
              </a:rPr>
              <a:t>одился </a:t>
            </a:r>
            <a:r>
              <a:rPr lang="ru-RU" sz="1950" b="1" dirty="0">
                <a:solidFill>
                  <a:srgbClr val="002060"/>
                </a:solidFill>
                <a:latin typeface="Times New Roman" panose="02020603050405020304" pitchFamily="18" charset="0"/>
                <a:cs typeface="Times New Roman" panose="02020603050405020304" pitchFamily="18" charset="0"/>
              </a:rPr>
              <a:t>10 мая 1918 года. В мае 1941 года после окончания Ленинградского артиллерийско-технического училища был  прикомандирован к 186-ому истребительно-противотанковому полку. Участвовал в боях Южного фронта, Степного Воронежского фронта,  2-го Украинского фронта. Освобождал Киев, Сталинград, Будапешт, Прагу, форсировал Днепр. За мужество и отвагу в боях дважды награжден орденом Красной Звезды, орденом Отечественной войны II степени, медалью «За оборону Сталинграда», награжден медалями «За боевые заслуги», «За оборону Киева», «За взятие Будапешта», «За освобождение Праги» (информация из Новой Северной газеты). Умер 05 ноября 1998 года</a:t>
            </a:r>
            <a:r>
              <a:rPr lang="ru-RU" b="1" dirty="0">
                <a:solidFill>
                  <a:srgbClr val="002060"/>
                </a:solidFill>
                <a:latin typeface="Times New Roman" panose="02020603050405020304" pitchFamily="18" charset="0"/>
                <a:cs typeface="Times New Roman" panose="02020603050405020304" pitchFamily="18" charset="0"/>
              </a:rPr>
              <a:t>.</a:t>
            </a:r>
          </a:p>
          <a:p>
            <a:r>
              <a:rPr lang="ru-RU" dirty="0">
                <a:solidFill>
                  <a:srgbClr val="FFFF00"/>
                </a:solidFill>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88821710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192.168.85.10\Arhiv\ЖЕНЯ\Победа одна на всех\Хлевовые\16_39_1_1\16_39_1_1_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71600" y="260648"/>
            <a:ext cx="3709496" cy="5432718"/>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pic>
        <p:nvPicPr>
          <p:cNvPr id="1027" name="Picture 3" descr="\\192.168.85.10\Arhiv\ЖЕНЯ\Победа одна на всех\Хлевовые\16_39_1_2\16_39_1_2_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379366" y="441511"/>
            <a:ext cx="4400323" cy="4818104"/>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8119191"/>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192.168.85.10\Arhiv\ЖЕНЯ\Победа одна на всех\Хлевовые\16_39_1_3\16_39_1_3_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707904" y="188641"/>
            <a:ext cx="4752528" cy="6120680"/>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531568"/>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192.168.85.10\Arhiv\ЖЕНЯ\Победа одна на всех\Хлевовые\16_39_1_4\16_39_1_4_4.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43608" y="44562"/>
            <a:ext cx="4392487" cy="6713783"/>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2" name="Picture 2" descr="C:\Users\ByatikovaEA\Desktop\фото\s1200.jpe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02260" y="3791719"/>
            <a:ext cx="4641739" cy="3121569"/>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5424031"/>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192.168.85.10\Arhiv\ЖЕНЯ\Победа одна на всех\Хлевовые\16_39_1_9\16_39_1_9_1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52120" y="1822862"/>
            <a:ext cx="3304112" cy="479715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4099" name="Picture 3" descr="\\192.168.85.10\Arhiv\ЖЕНЯ\Победа одна на всех\Хлевовые\16_39_1_13\16_39_1_13_17.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91680" y="323952"/>
            <a:ext cx="4662312" cy="2997820"/>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7641767"/>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192.168.85.10\Arhiv\ЖЕНЯ\Победа одна на всех\Хлевовые\16_39_1_14\16_39_1_14_25.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69692" y="46429"/>
            <a:ext cx="3698452" cy="5227920"/>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5123" name="Picture 3" descr="\\192.168.85.10\Arhiv\ЖЕНЯ\Победа одна на всех\Хлевовые\16_39_1_15\16_39_1_15_26.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41401" y="1852266"/>
            <a:ext cx="3379937" cy="4869160"/>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6115678"/>
      </p:ext>
    </p:extLst>
  </p:cSld>
  <p:clrMapOvr>
    <a:masterClrMapping/>
  </p:clrMapOvr>
  <p:transition spd="slow">
    <p:wheel spokes="1"/>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192.168.85.10\Arhiv\ЖЕНЯ\Победа одна на всех\Хлевовые\16_39_1_16\16_39_1_16_27.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75645" y="0"/>
            <a:ext cx="3976886" cy="5621499"/>
          </a:xfrm>
          <a:prstGeom prst="rect">
            <a:avLst/>
          </a:prstGeom>
          <a:noFill/>
          <a:effectLst>
            <a:softEdge rad="127000"/>
          </a:effectLst>
          <a:scene3d>
            <a:camera prst="perspectiveLeft"/>
            <a:lightRig rig="threePt" dir="t"/>
          </a:scene3d>
          <a:extLst>
            <a:ext uri="{909E8E84-426E-40DD-AFC4-6F175D3DCCD1}">
              <a14:hiddenFill xmlns:a14="http://schemas.microsoft.com/office/drawing/2010/main">
                <a:solidFill>
                  <a:srgbClr val="FFFFFF"/>
                </a:solidFill>
              </a14:hiddenFill>
            </a:ext>
          </a:extLst>
        </p:spPr>
      </p:pic>
      <p:pic>
        <p:nvPicPr>
          <p:cNvPr id="6147" name="Picture 3" descr="\\192.168.85.10\Arhiv\ЖЕНЯ\Победа одна на всех\Хлевовые\16_39_1_17\16_39_1_17_28.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88658" y="1097648"/>
            <a:ext cx="3771492" cy="5733256"/>
          </a:xfrm>
          <a:prstGeom prst="rect">
            <a:avLst/>
          </a:prstGeom>
          <a:noFill/>
          <a:effectLst>
            <a:softEdge rad="127000"/>
          </a:effectLst>
          <a:scene3d>
            <a:camera prst="perspectiveRight"/>
            <a:lightRig rig="threePt" dir="t"/>
          </a:scene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2107174"/>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192.168.85.10\Arhiv\НАТАЛЬЯ\Коллекции документов\Ветеран ВОВ\Семья Хлевовых 1\Документы\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41632" y="3162368"/>
            <a:ext cx="4680147" cy="3528392"/>
          </a:xfrm>
          <a:prstGeom prst="rect">
            <a:avLst/>
          </a:prstGeom>
          <a:noFill/>
          <a:effectLst>
            <a:softEdge rad="127000"/>
          </a:effectLst>
          <a:scene3d>
            <a:camera prst="perspectiveLeft"/>
            <a:lightRig rig="threePt" dir="t"/>
          </a:scene3d>
          <a:extLst>
            <a:ext uri="{909E8E84-426E-40DD-AFC4-6F175D3DCCD1}">
              <a14:hiddenFill xmlns:a14="http://schemas.microsoft.com/office/drawing/2010/main">
                <a:solidFill>
                  <a:srgbClr val="FFFFFF"/>
                </a:solidFill>
              </a14:hiddenFill>
            </a:ext>
          </a:extLst>
        </p:spPr>
      </p:pic>
      <p:pic>
        <p:nvPicPr>
          <p:cNvPr id="7171" name="Picture 3" descr="\\192.168.85.10\Arhiv\НАТАЛЬЯ\Коллекции документов\Ветеран ВОВ\Семья Хлевовых 1\Фотографии\1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1680" y="-65015"/>
            <a:ext cx="3456384" cy="4719631"/>
          </a:xfrm>
          <a:prstGeom prst="rect">
            <a:avLst/>
          </a:prstGeom>
          <a:noFill/>
          <a:effectLst>
            <a:softEdge rad="127000"/>
          </a:effectLst>
          <a:scene3d>
            <a:camera prst="perspectiveRight"/>
            <a:lightRig rig="threePt" dir="t"/>
          </a:scene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964211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192.168.85.10\Arhiv\НАТАЛЬЯ\Коллекции документов\Ветеран ВОВ\Семья Хлевовых 1\Фотографии\3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3808" y="0"/>
            <a:ext cx="4799820" cy="652534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4938956"/>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192.168.85.10\Arhiv\НАТАЛЬЯ\Коллекции документов\Ветеран ВОВ\Семья Хлевовых 1\Фотографии\5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3688" y="836712"/>
            <a:ext cx="6956245" cy="4680520"/>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04529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192.168.85.10\Arhiv\НАТАЛЬЯ\Коллекции документов\Ветеран ВОВ\Семья Хлевовых 1\Фотографии\3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648" y="908720"/>
            <a:ext cx="7905871" cy="5273154"/>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932884"/>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192.168.85.10\Arhiv\НАТАЛЬЯ\Коллекции документов\Ветеран ВОВ\Мерзляков 2\Фотографии\Портрет Мерзлякова.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548680"/>
            <a:ext cx="3639312" cy="5349240"/>
          </a:xfrm>
          <a:prstGeom prst="rect">
            <a:avLst/>
          </a:prstGeom>
          <a:noFill/>
          <a:effectLst>
            <a:softEdge rad="317500"/>
          </a:effectLst>
          <a:scene3d>
            <a:camera prst="perspectiveFront"/>
            <a:lightRig rig="threePt" dir="t"/>
          </a:scene3d>
          <a:extLst>
            <a:ext uri="{909E8E84-426E-40DD-AFC4-6F175D3DCCD1}">
              <a14:hiddenFill xmlns:a14="http://schemas.microsoft.com/office/drawing/2010/main">
                <a:solidFill>
                  <a:srgbClr val="FFFFFF"/>
                </a:solidFill>
              </a14:hiddenFill>
            </a:ext>
          </a:extLst>
        </p:spPr>
      </p:pic>
      <p:sp>
        <p:nvSpPr>
          <p:cNvPr id="2" name="Прямоугольник 1"/>
          <p:cNvSpPr/>
          <p:nvPr/>
        </p:nvSpPr>
        <p:spPr>
          <a:xfrm>
            <a:off x="3995936" y="332656"/>
            <a:ext cx="4919964" cy="6309420"/>
          </a:xfrm>
          <a:prstGeom prst="rect">
            <a:avLst/>
          </a:prstGeom>
        </p:spPr>
        <p:txBody>
          <a:bodyPr wrap="square">
            <a:spAutoFit/>
          </a:bodyPr>
          <a:lstStyle/>
          <a:p>
            <a:r>
              <a:rPr lang="ru-RU" sz="2400" b="1" dirty="0">
                <a:solidFill>
                  <a:srgbClr val="FF0000"/>
                </a:solidFill>
                <a:latin typeface="Times New Roman" panose="02020603050405020304" pitchFamily="18" charset="0"/>
                <a:cs typeface="Times New Roman" panose="02020603050405020304" pitchFamily="18" charset="0"/>
              </a:rPr>
              <a:t>Мерзляков Николай Семенович  </a:t>
            </a:r>
            <a:r>
              <a:rPr lang="ru-RU" sz="2000" b="1" dirty="0">
                <a:solidFill>
                  <a:srgbClr val="002060"/>
                </a:solidFill>
                <a:latin typeface="Times New Roman" panose="02020603050405020304" pitchFamily="18" charset="0"/>
                <a:cs typeface="Times New Roman" panose="02020603050405020304" pitchFamily="18" charset="0"/>
              </a:rPr>
              <a:t>Р</a:t>
            </a:r>
            <a:r>
              <a:rPr lang="ru-RU" sz="2000" b="1" dirty="0" smtClean="0">
                <a:solidFill>
                  <a:srgbClr val="002060"/>
                </a:solidFill>
                <a:latin typeface="Times New Roman" panose="02020603050405020304" pitchFamily="18" charset="0"/>
                <a:cs typeface="Times New Roman" panose="02020603050405020304" pitchFamily="18" charset="0"/>
              </a:rPr>
              <a:t>одился </a:t>
            </a:r>
            <a:r>
              <a:rPr lang="ru-RU" sz="2000" b="1" dirty="0">
                <a:solidFill>
                  <a:srgbClr val="002060"/>
                </a:solidFill>
                <a:latin typeface="Times New Roman" panose="02020603050405020304" pitchFamily="18" charset="0"/>
                <a:cs typeface="Times New Roman" panose="02020603050405020304" pitchFamily="18" charset="0"/>
              </a:rPr>
              <a:t>19 июля 1924  года. В мае 1943 года, по окончании   учебы во 2-м Туркестанском пулеметном училище, в звании лейтенанта  6-й гвардейской дивизии 10 стрелкового полка был направлен на Степной фронт.  Принимал участие в боях Центрального фронта, на Орловско-Курской дуге, в форсировании Днепра. За мужество и отвагу в боях был награжден орденом Отечественной войны I степени, медалью «За победу над Германией в Великой Отечественной войне 1941-1945гг.», медалью Жукова, знаком «Фронтовик 1941-1945», знаком «Ветеран войны и военной службы», медалью «За боевые заслуги» (из воспоминаний Мерзлякова Н.С.), юбилейными медалями</a:t>
            </a:r>
            <a:r>
              <a:rPr lang="ru-RU" sz="2000" dirty="0">
                <a:solidFill>
                  <a:srgbClr val="002060"/>
                </a:solidFill>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4229551984"/>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192.168.85.10\Arhiv\НАТАЛЬЯ\Коллекции документов\Ветеран ВОВ\Мерзляков 2\Фотографии\Scan0001.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816" y="916421"/>
            <a:ext cx="6386046" cy="4176464"/>
          </a:xfrm>
          <a:prstGeom prst="rect">
            <a:avLst/>
          </a:prstGeom>
          <a:noFill/>
          <a:effectLst>
            <a:softEdge rad="127000"/>
          </a:effectLst>
          <a:scene3d>
            <a:camera prst="perspectiveRight"/>
            <a:lightRig rig="threePt" dir="t"/>
          </a:scene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256999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192.168.85.10\Arhiv\НАТАЛЬЯ\Коллекции документов\Ветеран ВОВ\Мерзляков 2\Фотографии\Scan0005.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19872" y="188640"/>
            <a:ext cx="4736828" cy="3198557"/>
          </a:xfrm>
          <a:prstGeom prst="rect">
            <a:avLst/>
          </a:prstGeom>
          <a:noFill/>
          <a:effectLst>
            <a:softEdge rad="31750"/>
          </a:effectLst>
          <a:scene3d>
            <a:camera prst="perspectiveLeft"/>
            <a:lightRig rig="threePt" dir="t"/>
          </a:scene3d>
          <a:extLst>
            <a:ext uri="{909E8E84-426E-40DD-AFC4-6F175D3DCCD1}">
              <a14:hiddenFill xmlns:a14="http://schemas.microsoft.com/office/drawing/2010/main">
                <a:solidFill>
                  <a:srgbClr val="FFFFFF"/>
                </a:solidFill>
              </a14:hiddenFill>
            </a:ext>
          </a:extLst>
        </p:spPr>
      </p:pic>
      <p:pic>
        <p:nvPicPr>
          <p:cNvPr id="12291" name="Picture 3" descr="\\192.168.85.10\Arhiv\НАТАЛЬЯ\Коллекции документов\Ветеран ВОВ\Мерзляков 2\Фотографии\Scan0007.t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48188" y="3487066"/>
            <a:ext cx="4608512" cy="3284425"/>
          </a:xfrm>
          <a:prstGeom prst="rect">
            <a:avLst/>
          </a:prstGeom>
          <a:noFill/>
          <a:effectLst>
            <a:softEdge rad="31750"/>
          </a:effectLst>
          <a:scene3d>
            <a:camera prst="perspectiveRight"/>
            <a:lightRig rig="threePt" dir="t"/>
          </a:scene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143351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192.168.85.10\Arhiv\НАТАЛЬЯ\Коллекции документов\Ветеран ВОВ\Мерзляков 2\Фотографии\Scan0010.t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57776" y="128910"/>
            <a:ext cx="4770408" cy="3110649"/>
          </a:xfrm>
          <a:prstGeom prst="rect">
            <a:avLst/>
          </a:prstGeom>
          <a:noFill/>
          <a:effectLst>
            <a:softEdge rad="63500"/>
          </a:effectLst>
          <a:scene3d>
            <a:camera prst="perspectiveLeft"/>
            <a:lightRig rig="threePt" dir="t"/>
          </a:scene3d>
          <a:extLst>
            <a:ext uri="{909E8E84-426E-40DD-AFC4-6F175D3DCCD1}">
              <a14:hiddenFill xmlns:a14="http://schemas.microsoft.com/office/drawing/2010/main">
                <a:solidFill>
                  <a:srgbClr val="FFFFFF"/>
                </a:solidFill>
              </a14:hiddenFill>
            </a:ext>
          </a:extLst>
        </p:spPr>
      </p:pic>
      <p:pic>
        <p:nvPicPr>
          <p:cNvPr id="13315" name="Picture 3" descr="\\192.168.85.10\Arhiv\НАТАЛЬЯ\Коллекции документов\Ветеран ВОВ\Мерзляков 2\Фотографии\Scan0012.t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4008" y="3239559"/>
            <a:ext cx="4274820" cy="3598164"/>
          </a:xfrm>
          <a:prstGeom prst="rect">
            <a:avLst/>
          </a:prstGeom>
          <a:noFill/>
          <a:effectLst>
            <a:softEdge rad="63500"/>
          </a:effectLst>
          <a:scene3d>
            <a:camera prst="perspectiveLeft"/>
            <a:lightRig rig="threePt" dir="t"/>
          </a:scene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1068939"/>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192.168.85.10\Arhiv\НАТАЛЬЯ\Коллекции документов\Ветеран ВОВ\Мерзляков 2\Фотографии\Scan0015.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664" y="-121698"/>
            <a:ext cx="5175504" cy="367131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14339" name="Picture 3" descr="\\192.168.85.10\Arhiv\НАТАЛЬЯ\Коллекции документов\Ветеран ВОВ\Мерзляков 2\Фотографии\Scan0011.t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64016" y="3538728"/>
            <a:ext cx="4718304" cy="331927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991387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192.168.85.10\Arhiv\НАТАЛЬЯ\Коллекции документов\Ветеран ВОВ\Мерзляков 2\Фотографии\Учащиеся 6 кл сш4 в гостях у М 200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3898"/>
            <a:ext cx="5486400" cy="3566160"/>
          </a:xfrm>
          <a:prstGeom prst="rect">
            <a:avLst/>
          </a:prstGeom>
          <a:noFill/>
          <a:effectLst>
            <a:softEdge rad="63500"/>
          </a:effectLst>
          <a:extLst>
            <a:ext uri="{909E8E84-426E-40DD-AFC4-6F175D3DCCD1}">
              <a14:hiddenFill xmlns:a14="http://schemas.microsoft.com/office/drawing/2010/main">
                <a:solidFill>
                  <a:srgbClr val="FFFFFF"/>
                </a:solidFill>
              </a14:hiddenFill>
            </a:ext>
          </a:extLst>
        </p:spPr>
      </p:pic>
      <p:pic>
        <p:nvPicPr>
          <p:cNvPr id="16387" name="Picture 3" descr="\\192.168.85.10\Arhiv\НАТАЛЬЯ\Коллекции документов\Ветеран ВОВ\Мерзляков 2\Фотографии\Празднование Дня Победы 200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21242" y="3140968"/>
            <a:ext cx="5522317" cy="353058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4440072"/>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13842" y="3326502"/>
            <a:ext cx="4712051" cy="3515915"/>
          </a:xfrm>
          <a:prstGeom prst="rect">
            <a:avLst/>
          </a:prstGeom>
          <a:noFill/>
          <a:ln>
            <a:noFill/>
          </a:ln>
          <a:effectLst>
            <a:softEdge rad="317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Прямоугольник 2"/>
          <p:cNvSpPr/>
          <p:nvPr/>
        </p:nvSpPr>
        <p:spPr>
          <a:xfrm>
            <a:off x="2051720" y="332656"/>
            <a:ext cx="7105038" cy="2554545"/>
          </a:xfrm>
          <a:prstGeom prst="rect">
            <a:avLst/>
          </a:prstGeom>
        </p:spPr>
        <p:style>
          <a:lnRef idx="1">
            <a:schemeClr val="accent2"/>
          </a:lnRef>
          <a:fillRef idx="3">
            <a:schemeClr val="accent2"/>
          </a:fillRef>
          <a:effectRef idx="2">
            <a:schemeClr val="accent2"/>
          </a:effectRef>
          <a:fontRef idx="minor">
            <a:schemeClr val="lt1"/>
          </a:fontRef>
        </p:style>
        <p:txBody>
          <a:bodyPr wrap="square">
            <a:spAutoFit/>
          </a:bodyPr>
          <a:lstStyle/>
          <a:p>
            <a:pPr algn="ctr"/>
            <a:r>
              <a:rPr lang="ru-RU" sz="2000" b="1" dirty="0">
                <a:solidFill>
                  <a:srgbClr val="FFFF00"/>
                </a:solidFill>
              </a:rPr>
              <a:t>До сих пор не совсем понимаю,</a:t>
            </a:r>
          </a:p>
          <a:p>
            <a:pPr algn="ctr"/>
            <a:r>
              <a:rPr lang="ru-RU" sz="2000" b="1" dirty="0">
                <a:solidFill>
                  <a:srgbClr val="FFFF00"/>
                </a:solidFill>
              </a:rPr>
              <a:t>Как же я, и худа, и мала,</a:t>
            </a:r>
          </a:p>
          <a:p>
            <a:pPr algn="ctr"/>
            <a:r>
              <a:rPr lang="ru-RU" sz="2000" b="1" dirty="0">
                <a:solidFill>
                  <a:srgbClr val="FFFF00"/>
                </a:solidFill>
              </a:rPr>
              <a:t>Сквозь пожары к победному Маю</a:t>
            </a:r>
          </a:p>
          <a:p>
            <a:pPr algn="ctr"/>
            <a:r>
              <a:rPr lang="ru-RU" sz="2000" b="1" dirty="0">
                <a:solidFill>
                  <a:srgbClr val="FFFF00"/>
                </a:solidFill>
              </a:rPr>
              <a:t>В </a:t>
            </a:r>
            <a:r>
              <a:rPr lang="ru-RU" sz="2000" b="1" dirty="0" err="1">
                <a:solidFill>
                  <a:srgbClr val="FFFF00"/>
                </a:solidFill>
              </a:rPr>
              <a:t>кирзачах</a:t>
            </a:r>
            <a:r>
              <a:rPr lang="ru-RU" sz="2000" b="1" dirty="0">
                <a:solidFill>
                  <a:srgbClr val="FFFF00"/>
                </a:solidFill>
              </a:rPr>
              <a:t> стопудовых дошла.</a:t>
            </a:r>
          </a:p>
          <a:p>
            <a:pPr algn="ctr"/>
            <a:r>
              <a:rPr lang="ru-RU" sz="2000" b="1" dirty="0">
                <a:solidFill>
                  <a:srgbClr val="FFFF00"/>
                </a:solidFill>
              </a:rPr>
              <a:t>И откуда взялось столько силы</a:t>
            </a:r>
          </a:p>
          <a:p>
            <a:pPr algn="ctr"/>
            <a:r>
              <a:rPr lang="ru-RU" sz="2000" b="1" dirty="0">
                <a:solidFill>
                  <a:srgbClr val="FFFF00"/>
                </a:solidFill>
              </a:rPr>
              <a:t>Даже в самых слабейших из нас?..</a:t>
            </a:r>
          </a:p>
          <a:p>
            <a:pPr algn="ctr"/>
            <a:r>
              <a:rPr lang="ru-RU" sz="2000" b="1" dirty="0">
                <a:solidFill>
                  <a:srgbClr val="FFFF00"/>
                </a:solidFill>
              </a:rPr>
              <a:t>Что гадать!— Был и есть у России</a:t>
            </a:r>
          </a:p>
          <a:p>
            <a:pPr algn="ctr"/>
            <a:r>
              <a:rPr lang="ru-RU" sz="2000" b="1" dirty="0">
                <a:solidFill>
                  <a:srgbClr val="FFFF00"/>
                </a:solidFill>
              </a:rPr>
              <a:t>Вечной прочности вечный запас</a:t>
            </a:r>
          </a:p>
        </p:txBody>
      </p:sp>
    </p:spTree>
    <p:extLst>
      <p:ext uri="{BB962C8B-B14F-4D97-AF65-F5344CB8AC3E}">
        <p14:creationId xmlns:p14="http://schemas.microsoft.com/office/powerpoint/2010/main" val="74148201"/>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1"/>
          <p:cNvSpPr/>
          <p:nvPr/>
        </p:nvSpPr>
        <p:spPr>
          <a:xfrm>
            <a:off x="3851920" y="332656"/>
            <a:ext cx="5148064" cy="6370975"/>
          </a:xfrm>
          <a:prstGeom prst="rect">
            <a:avLst/>
          </a:prstGeom>
        </p:spPr>
        <p:txBody>
          <a:bodyPr wrap="square">
            <a:spAutoFit/>
          </a:bodyPr>
          <a:lstStyle/>
          <a:p>
            <a:r>
              <a:rPr lang="ru-RU" sz="2400" b="1" dirty="0">
                <a:solidFill>
                  <a:srgbClr val="FF0000"/>
                </a:solidFill>
              </a:rPr>
              <a:t>Акимова Надежда Михайловна </a:t>
            </a:r>
            <a:r>
              <a:rPr lang="ru-RU" sz="2400" b="1" dirty="0" smtClean="0">
                <a:solidFill>
                  <a:srgbClr val="7030A0"/>
                </a:solidFill>
              </a:rPr>
              <a:t>Родилась </a:t>
            </a:r>
            <a:r>
              <a:rPr lang="ru-RU" sz="2400" b="1" dirty="0">
                <a:solidFill>
                  <a:srgbClr val="7030A0"/>
                </a:solidFill>
              </a:rPr>
              <a:t>23 августа 1923  года. 9 апреля 1942 года Надежда Михайловна была призвана  на военную службу в 757 зенитно-артиллерийский полк дальномерщиком. С 9 августа 1945 года по 3 сентября 1945 года участвовала в боях с Японией. Награждена медалями Жукова,  «За доблестный труд в Великой Отечественной войне», медалью «За победу над Японией» (из воспоминаний Акимовой Н.М.), знаком «Фронтовик 1941-1945», юбилейными медалями. Умерла 01 октября 2007 года</a:t>
            </a:r>
            <a:r>
              <a:rPr lang="ru-RU" b="1" dirty="0">
                <a:solidFill>
                  <a:srgbClr val="7030A0"/>
                </a:solidFill>
              </a:rPr>
              <a:t>. </a:t>
            </a:r>
          </a:p>
        </p:txBody>
      </p:sp>
      <p:pic>
        <p:nvPicPr>
          <p:cNvPr id="24578" name="Picture 2" descr="\\192.168.85.10\Arhiv\ЖЕНЯ\Цветные ВСЕ\264.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548679"/>
            <a:ext cx="3433763" cy="5386387"/>
          </a:xfrm>
          <a:prstGeom prst="rect">
            <a:avLst/>
          </a:prstGeom>
          <a:noFill/>
          <a:effectLst>
            <a:softEdge rad="63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9762250"/>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192.168.85.10\Arhiv\ЖЕНЯ\Победа одна на всех\Акимова\16_39_1_13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672" y="-171400"/>
            <a:ext cx="5201798" cy="327049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23555" name="Picture 3" descr="\\192.168.85.10\Arhiv\ЖЕНЯ\Победа одна на всех\Акимова\16_39_1_134.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572497" y="2991694"/>
            <a:ext cx="5175965" cy="366014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4869511"/>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192.168.85.10\Arhiv\НАТАЛЬЯ\Коллекции документов\Ветеран ВОВ\Акимова 3\Документы\Военный билет.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39284" y="808785"/>
            <a:ext cx="7153196" cy="5046831"/>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616864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192.168.85.10\Arhiv\НАТАЛЬЯ\Коллекции документов\Ветеран ВОВ\Акимова 3\Документы\Письмо благодарность.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36096" y="188640"/>
            <a:ext cx="3566160" cy="5426964"/>
          </a:xfrm>
          <a:prstGeom prst="rect">
            <a:avLst/>
          </a:prstGeom>
          <a:noFill/>
          <a:effectLst>
            <a:softEdge rad="63500"/>
          </a:effectLst>
          <a:extLst>
            <a:ext uri="{909E8E84-426E-40DD-AFC4-6F175D3DCCD1}">
              <a14:hiddenFill xmlns:a14="http://schemas.microsoft.com/office/drawing/2010/main">
                <a:solidFill>
                  <a:srgbClr val="FFFFFF"/>
                </a:solidFill>
              </a14:hiddenFill>
            </a:ext>
          </a:extLst>
        </p:spPr>
      </p:pic>
      <p:pic>
        <p:nvPicPr>
          <p:cNvPr id="18435" name="Picture 3" descr="\\192.168.85.10\Arhiv\НАТАЛЬЯ\Коллекции документов\Ветеран ВОВ\Акимова 3\Документы\Письмо благодарность1.t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3255264"/>
            <a:ext cx="5486400" cy="360273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8565757"/>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192.168.85.10\Arhiv\НАТАЛЬЯ\Коллекции документов\Ветеран ВОВ\Акимова 3\Документы\Удостоверения 2.t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888508" y="188640"/>
            <a:ext cx="4574757" cy="645333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1747021"/>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192.168.85.10\Arhiv\НАТАЛЬЯ\Коллекции документов\Ветеран ВОВ\Акимова 3\Документы\Удостоверения.t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63888" y="79160"/>
            <a:ext cx="4546629" cy="6274784"/>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8847824"/>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192.168.85.10\Arhiv\НАТАЛЬЯ\Коллекции документов\Ветеран ВОВ\Акимова 3\Документы\Характеристика.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65567" y="245946"/>
            <a:ext cx="3985176" cy="5691448"/>
          </a:xfrm>
          <a:prstGeom prst="rect">
            <a:avLst/>
          </a:prstGeom>
          <a:noFill/>
          <a:effectLst>
            <a:softEdge rad="63500"/>
          </a:effectLst>
          <a:extLst>
            <a:ext uri="{909E8E84-426E-40DD-AFC4-6F175D3DCCD1}">
              <a14:hiddenFill xmlns:a14="http://schemas.microsoft.com/office/drawing/2010/main">
                <a:solidFill>
                  <a:srgbClr val="FFFFFF"/>
                </a:solidFill>
              </a14:hiddenFill>
            </a:ext>
          </a:extLst>
        </p:spPr>
      </p:pic>
      <p:pic>
        <p:nvPicPr>
          <p:cNvPr id="22531" name="Picture 3" descr="\\192.168.85.10\Arhiv\ЖЕНЯ\Победа одна на всех\Акимова\16_39_3_1\16_39_3_1_10.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3568" y="3091670"/>
            <a:ext cx="4780111" cy="374441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270208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192.168.85.10\Arhiv\НАТАЛЬЯ\Коллекции документов\Ветеран ВОВ\Анохин 4\Портрет.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764704"/>
            <a:ext cx="3835908" cy="4841748"/>
          </a:xfrm>
          <a:prstGeom prst="rect">
            <a:avLst/>
          </a:prstGeom>
          <a:noFill/>
          <a:effectLst>
            <a:softEdge rad="317500"/>
          </a:effectLst>
          <a:scene3d>
            <a:camera prst="perspectiveFront"/>
            <a:lightRig rig="threePt" dir="t"/>
          </a:scene3d>
          <a:extLst>
            <a:ext uri="{909E8E84-426E-40DD-AFC4-6F175D3DCCD1}">
              <a14:hiddenFill xmlns:a14="http://schemas.microsoft.com/office/drawing/2010/main">
                <a:solidFill>
                  <a:srgbClr val="FFFFFF"/>
                </a:solidFill>
              </a14:hiddenFill>
            </a:ext>
          </a:extLst>
        </p:spPr>
      </p:pic>
      <p:sp>
        <p:nvSpPr>
          <p:cNvPr id="2" name="Прямоугольник 1"/>
          <p:cNvSpPr/>
          <p:nvPr/>
        </p:nvSpPr>
        <p:spPr>
          <a:xfrm>
            <a:off x="3923928" y="908720"/>
            <a:ext cx="4951524" cy="5632311"/>
          </a:xfrm>
          <a:prstGeom prst="rect">
            <a:avLst/>
          </a:prstGeom>
        </p:spPr>
        <p:txBody>
          <a:bodyPr wrap="square">
            <a:spAutoFit/>
          </a:bodyPr>
          <a:lstStyle/>
          <a:p>
            <a:r>
              <a:rPr lang="ru-RU" sz="2400" b="1" dirty="0">
                <a:solidFill>
                  <a:srgbClr val="FF0000"/>
                </a:solidFill>
              </a:rPr>
              <a:t>Анохин Михаил Михайлович </a:t>
            </a:r>
            <a:r>
              <a:rPr lang="ru-RU" sz="2400" b="1" dirty="0">
                <a:solidFill>
                  <a:srgbClr val="002060"/>
                </a:solidFill>
                <a:latin typeface="Times New Roman" panose="02020603050405020304" pitchFamily="18" charset="0"/>
                <a:cs typeface="Times New Roman" panose="02020603050405020304" pitchFamily="18" charset="0"/>
              </a:rPr>
              <a:t>Р</a:t>
            </a:r>
            <a:r>
              <a:rPr lang="ru-RU" sz="2400" b="1" dirty="0" smtClean="0">
                <a:solidFill>
                  <a:srgbClr val="002060"/>
                </a:solidFill>
                <a:latin typeface="Times New Roman" panose="02020603050405020304" pitchFamily="18" charset="0"/>
                <a:cs typeface="Times New Roman" panose="02020603050405020304" pitchFamily="18" charset="0"/>
              </a:rPr>
              <a:t>одился </a:t>
            </a:r>
            <a:r>
              <a:rPr lang="ru-RU" sz="2400" b="1" dirty="0">
                <a:solidFill>
                  <a:srgbClr val="002060"/>
                </a:solidFill>
                <a:latin typeface="Times New Roman" panose="02020603050405020304" pitchFamily="18" charset="0"/>
                <a:cs typeface="Times New Roman" panose="02020603050405020304" pitchFamily="18" charset="0"/>
              </a:rPr>
              <a:t>21 сентября 1924 года.  В августе 1942 года был призван в Красную армию в 896-й стрелковый Краснознаменный полк первого Украинского фронта. За мужество и отвагу в боях был награжден орденом Отечественной войны I степени, медалью «За отвагу» (из воспоминаний Анохина М.М.), медалями Жукова, «За Победу над Германией»,  юбилейными медалями в честь Дня Победы. Умер 17 октября 2008 года.</a:t>
            </a:r>
          </a:p>
        </p:txBody>
      </p:sp>
    </p:spTree>
    <p:extLst>
      <p:ext uri="{BB962C8B-B14F-4D97-AF65-F5344CB8AC3E}">
        <p14:creationId xmlns:p14="http://schemas.microsoft.com/office/powerpoint/2010/main" val="3120153442"/>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descr="\\192.168.85.10\Arhiv\ЖЕНЯ\Победа одна на всех\Анохин\16_39_4_1\16_39_4_1_14.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99791" y="836712"/>
            <a:ext cx="6021747" cy="4346824"/>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874540"/>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descr="\\192.168.85.10\Arhiv\ЖЕНЯ\Победа одна на всех\Анохин\16_39_4_1\16_39_4_1_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00648" y="25410"/>
            <a:ext cx="4938144" cy="3504301"/>
          </a:xfrm>
          <a:prstGeom prst="rect">
            <a:avLst/>
          </a:prstGeom>
          <a:noFill/>
          <a:effectLst>
            <a:softEdge rad="127000"/>
          </a:effectLst>
          <a:scene3d>
            <a:camera prst="perspectiveFront"/>
            <a:lightRig rig="threePt" dir="t"/>
          </a:scene3d>
          <a:extLst>
            <a:ext uri="{909E8E84-426E-40DD-AFC4-6F175D3DCCD1}">
              <a14:hiddenFill xmlns:a14="http://schemas.microsoft.com/office/drawing/2010/main">
                <a:solidFill>
                  <a:srgbClr val="FFFFFF"/>
                </a:solidFill>
              </a14:hiddenFill>
            </a:ext>
          </a:extLst>
        </p:spPr>
      </p:pic>
      <p:pic>
        <p:nvPicPr>
          <p:cNvPr id="25603" name="Picture 3" descr="\\192.168.85.10\Arhiv\ЖЕНЯ\Победа одна на всех\Анохин\16_39_4_1\16_39_4_1_6.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563888" y="3470875"/>
            <a:ext cx="4874904" cy="323110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88760"/>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descr="\\192.168.85.10\Arhiv\ЖЕНЯ\Победа одна на всех\Анохин\16_39_4_1\16_39_4_1_1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20160" y="476672"/>
            <a:ext cx="6578569" cy="4824536"/>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9530478"/>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descr="\\192.168.85.10\Arhiv\ЖЕНЯ\Победа одна на всех\Анохин\16_39_4_4\16_39_4_4_44.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44008" y="-1868"/>
            <a:ext cx="4366972" cy="412961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28675" name="Picture 3" descr="\\192.168.85.10\Arhiv\ЖЕНЯ\Победа одна на всех\Анохин\16_39_4_5\16_39_4_5_46.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5400000">
            <a:off x="2598209" y="2516852"/>
            <a:ext cx="3622572" cy="5120661"/>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4206583"/>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1"/>
          <p:cNvSpPr/>
          <p:nvPr/>
        </p:nvSpPr>
        <p:spPr>
          <a:xfrm>
            <a:off x="2051720" y="188640"/>
            <a:ext cx="4752528" cy="3046988"/>
          </a:xfrm>
          <a:prstGeom prst="rect">
            <a:avLst/>
          </a:prstGeom>
        </p:spPr>
        <p:style>
          <a:lnRef idx="0">
            <a:scrgbClr r="0" g="0" b="0"/>
          </a:lnRef>
          <a:fillRef idx="1003">
            <a:schemeClr val="dk2"/>
          </a:fillRef>
          <a:effectRef idx="0">
            <a:scrgbClr r="0" g="0" b="0"/>
          </a:effectRef>
          <a:fontRef idx="major"/>
        </p:style>
        <p:txBody>
          <a:bodyPr wrap="square">
            <a:spAutoFit/>
          </a:bodyPr>
          <a:lstStyle/>
          <a:p>
            <a:pPr algn="ctr"/>
            <a:r>
              <a:rPr lang="ru-RU" sz="2400" dirty="0">
                <a:solidFill>
                  <a:schemeClr val="tx2">
                    <a:lumMod val="50000"/>
                  </a:schemeClr>
                </a:solidFill>
              </a:rPr>
              <a:t>Качается рожь несжатая.</a:t>
            </a:r>
          </a:p>
          <a:p>
            <a:pPr algn="ctr"/>
            <a:r>
              <a:rPr lang="ru-RU" sz="2400" dirty="0">
                <a:solidFill>
                  <a:schemeClr val="tx2">
                    <a:lumMod val="50000"/>
                  </a:schemeClr>
                </a:solidFill>
              </a:rPr>
              <a:t>Шагают бойцы по ней.</a:t>
            </a:r>
          </a:p>
          <a:p>
            <a:pPr algn="ctr"/>
            <a:r>
              <a:rPr lang="ru-RU" sz="2400" dirty="0">
                <a:solidFill>
                  <a:schemeClr val="tx2">
                    <a:lumMod val="50000"/>
                  </a:schemeClr>
                </a:solidFill>
              </a:rPr>
              <a:t>Шагаем и мы — девчата,</a:t>
            </a:r>
          </a:p>
          <a:p>
            <a:pPr algn="ctr"/>
            <a:r>
              <a:rPr lang="ru-RU" sz="2400" i="1" dirty="0">
                <a:solidFill>
                  <a:schemeClr val="tx2">
                    <a:lumMod val="50000"/>
                  </a:schemeClr>
                </a:solidFill>
              </a:rPr>
              <a:t>Похо</a:t>
            </a:r>
            <a:r>
              <a:rPr lang="ru-RU" sz="2400" dirty="0">
                <a:solidFill>
                  <a:schemeClr val="tx2">
                    <a:lumMod val="50000"/>
                  </a:schemeClr>
                </a:solidFill>
              </a:rPr>
              <a:t>жие на парней.</a:t>
            </a:r>
          </a:p>
          <a:p>
            <a:pPr algn="ctr"/>
            <a:r>
              <a:rPr lang="ru-RU" sz="2400" dirty="0">
                <a:solidFill>
                  <a:schemeClr val="tx2">
                    <a:lumMod val="50000"/>
                  </a:schemeClr>
                </a:solidFill>
              </a:rPr>
              <a:t>Нет, это горят не хаты —</a:t>
            </a:r>
          </a:p>
          <a:p>
            <a:pPr algn="ctr"/>
            <a:r>
              <a:rPr lang="ru-RU" sz="2400" dirty="0">
                <a:solidFill>
                  <a:schemeClr val="tx2">
                    <a:lumMod val="50000"/>
                  </a:schemeClr>
                </a:solidFill>
              </a:rPr>
              <a:t>То юность моя в огне…</a:t>
            </a:r>
          </a:p>
          <a:p>
            <a:pPr algn="ctr"/>
            <a:r>
              <a:rPr lang="ru-RU" sz="2400" dirty="0">
                <a:solidFill>
                  <a:schemeClr val="tx2">
                    <a:lumMod val="50000"/>
                  </a:schemeClr>
                </a:solidFill>
              </a:rPr>
              <a:t>Идут по войне девчата,</a:t>
            </a:r>
          </a:p>
          <a:p>
            <a:pPr algn="ctr"/>
            <a:r>
              <a:rPr lang="ru-RU" sz="2400" dirty="0">
                <a:solidFill>
                  <a:schemeClr val="tx2">
                    <a:lumMod val="50000"/>
                  </a:schemeClr>
                </a:solidFill>
              </a:rPr>
              <a:t>Похожие на парней</a:t>
            </a:r>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87416" y="3038759"/>
            <a:ext cx="5256584" cy="3957659"/>
          </a:xfrm>
          <a:prstGeom prst="rect">
            <a:avLst/>
          </a:prstGeom>
          <a:noFill/>
          <a:ln>
            <a:noFill/>
          </a:ln>
          <a:effectLst>
            <a:softEdge rad="317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38766845"/>
      </p:ext>
    </p:extLst>
  </p:cSld>
  <p:clrMapOvr>
    <a:masterClrMapping/>
  </p:clrMapOvr>
  <p:transition spd="slow">
    <p:wipe/>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1"/>
          <p:cNvSpPr/>
          <p:nvPr/>
        </p:nvSpPr>
        <p:spPr>
          <a:xfrm>
            <a:off x="4040225" y="488883"/>
            <a:ext cx="4572000" cy="6001643"/>
          </a:xfrm>
          <a:prstGeom prst="rect">
            <a:avLst/>
          </a:prstGeom>
        </p:spPr>
        <p:txBody>
          <a:bodyPr>
            <a:spAutoFit/>
          </a:bodyPr>
          <a:lstStyle/>
          <a:p>
            <a:r>
              <a:rPr lang="ru-RU" sz="2400" b="1" dirty="0" err="1">
                <a:solidFill>
                  <a:srgbClr val="FF0000"/>
                </a:solidFill>
              </a:rPr>
              <a:t>Едрышева</a:t>
            </a:r>
            <a:r>
              <a:rPr lang="ru-RU" sz="2400" b="1" dirty="0">
                <a:solidFill>
                  <a:srgbClr val="FF0000"/>
                </a:solidFill>
              </a:rPr>
              <a:t> Нина Ивановна </a:t>
            </a:r>
            <a:r>
              <a:rPr lang="ru-RU" sz="2400" b="1" dirty="0">
                <a:solidFill>
                  <a:srgbClr val="0070C0"/>
                </a:solidFill>
                <a:latin typeface="Times New Roman" panose="02020603050405020304" pitchFamily="18" charset="0"/>
                <a:cs typeface="Times New Roman" panose="02020603050405020304" pitchFamily="18" charset="0"/>
              </a:rPr>
              <a:t>Р</a:t>
            </a:r>
            <a:r>
              <a:rPr lang="ru-RU" sz="2400" b="1" dirty="0" smtClean="0">
                <a:solidFill>
                  <a:srgbClr val="0070C0"/>
                </a:solidFill>
                <a:latin typeface="Times New Roman" panose="02020603050405020304" pitchFamily="18" charset="0"/>
                <a:cs typeface="Times New Roman" panose="02020603050405020304" pitchFamily="18" charset="0"/>
              </a:rPr>
              <a:t>одилась </a:t>
            </a:r>
            <a:r>
              <a:rPr lang="ru-RU" sz="2400" b="1" dirty="0">
                <a:solidFill>
                  <a:srgbClr val="0070C0"/>
                </a:solidFill>
                <a:latin typeface="Times New Roman" panose="02020603050405020304" pitchFamily="18" charset="0"/>
                <a:cs typeface="Times New Roman" panose="02020603050405020304" pitchFamily="18" charset="0"/>
              </a:rPr>
              <a:t>3 декабря  1923  года. В 1943 году Нина Ивановна была мобилизована в Красную армию и служила в 547 отдельном батальоне аэродромного обслуживания по 16 августа 1945 года. Со своим батальоном прошла Польшу, Германию. Награждена медалью Жукова, орденом Отечественной Войны II степени, медалью «За победу над Германией» (из воспоминаний </a:t>
            </a:r>
            <a:r>
              <a:rPr lang="ru-RU" sz="2400" b="1" dirty="0" err="1">
                <a:solidFill>
                  <a:srgbClr val="0070C0"/>
                </a:solidFill>
                <a:latin typeface="Times New Roman" panose="02020603050405020304" pitchFamily="18" charset="0"/>
                <a:cs typeface="Times New Roman" panose="02020603050405020304" pitchFamily="18" charset="0"/>
              </a:rPr>
              <a:t>Едрышевой</a:t>
            </a:r>
            <a:r>
              <a:rPr lang="ru-RU" sz="2400" b="1" dirty="0">
                <a:solidFill>
                  <a:srgbClr val="0070C0"/>
                </a:solidFill>
                <a:latin typeface="Times New Roman" panose="02020603050405020304" pitchFamily="18" charset="0"/>
                <a:cs typeface="Times New Roman" panose="02020603050405020304" pitchFamily="18" charset="0"/>
              </a:rPr>
              <a:t> Н.И.), юбилейными медалями. </a:t>
            </a:r>
          </a:p>
        </p:txBody>
      </p:sp>
      <p:pic>
        <p:nvPicPr>
          <p:cNvPr id="33794" name="Picture 2" descr="\\192.168.85.10\Arhiv\ЖЕНЯ\Цветные ВСЕ\257.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476671"/>
            <a:ext cx="3397250" cy="5386387"/>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761381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descr="\\192.168.85.10\Arhiv\НАТАЛЬЯ\Коллекции документов\Ветеран ВОВ\Едрышева 5\Документы\справка.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7704" y="777240"/>
            <a:ext cx="7441495" cy="5172040"/>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3062664"/>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descr="\\192.168.85.10\Arhiv\ЖЕНЯ\Победа одна на всех\Едрышева\16_39_5_1\16_39_5_1_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87824" y="130089"/>
            <a:ext cx="5616624" cy="317865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31747" name="Picture 3" descr="\\192.168.85.10\Arhiv\ЖЕНЯ\Победа одна на всех\Едрышева\16_39_5_1\16_39_5_1_9.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57870" y="3212976"/>
            <a:ext cx="6352032" cy="348386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1943227"/>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descr="\\192.168.85.10\Arhiv\ЖЕНЯ\Победа одна на всех\Едрышева\16_39_5_2\16_39_5_2_1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5400000">
            <a:off x="2772905" y="-515156"/>
            <a:ext cx="5144988" cy="7272661"/>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572954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descr="\\192.168.85.10\Arhiv\ЖЕНЯ\Цветные ВСЕ\258.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548680"/>
            <a:ext cx="3273425" cy="5357813"/>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
        <p:nvSpPr>
          <p:cNvPr id="2" name="Прямоугольник 1"/>
          <p:cNvSpPr/>
          <p:nvPr/>
        </p:nvSpPr>
        <p:spPr>
          <a:xfrm>
            <a:off x="3740968" y="548680"/>
            <a:ext cx="5403031" cy="5816977"/>
          </a:xfrm>
          <a:prstGeom prst="rect">
            <a:avLst/>
          </a:prstGeom>
        </p:spPr>
        <p:txBody>
          <a:bodyPr wrap="square">
            <a:spAutoFit/>
          </a:bodyPr>
          <a:lstStyle/>
          <a:p>
            <a:pPr algn="ctr"/>
            <a:r>
              <a:rPr lang="ru-RU" sz="2400" b="1" dirty="0">
                <a:solidFill>
                  <a:srgbClr val="FF0000"/>
                </a:solidFill>
              </a:rPr>
              <a:t>Белозерова Валентина </a:t>
            </a:r>
            <a:r>
              <a:rPr lang="ru-RU" sz="2400" b="1" dirty="0" smtClean="0">
                <a:solidFill>
                  <a:srgbClr val="FF0000"/>
                </a:solidFill>
              </a:rPr>
              <a:t>Александровна </a:t>
            </a:r>
          </a:p>
          <a:p>
            <a:endParaRPr lang="ru-RU" sz="2400" b="1" dirty="0">
              <a:solidFill>
                <a:srgbClr val="FF0000"/>
              </a:solidFill>
              <a:latin typeface="Times New Roman" panose="02020603050405020304" pitchFamily="18" charset="0"/>
              <a:cs typeface="Times New Roman" panose="02020603050405020304" pitchFamily="18" charset="0"/>
            </a:endParaRPr>
          </a:p>
          <a:p>
            <a:pPr algn="just"/>
            <a:r>
              <a:rPr lang="ru-RU" sz="2000" b="1" dirty="0" smtClean="0">
                <a:solidFill>
                  <a:srgbClr val="0070C0"/>
                </a:solidFill>
                <a:latin typeface="Times New Roman" panose="02020603050405020304" pitchFamily="18" charset="0"/>
                <a:cs typeface="Times New Roman" panose="02020603050405020304" pitchFamily="18" charset="0"/>
              </a:rPr>
              <a:t>Родилась </a:t>
            </a:r>
            <a:r>
              <a:rPr lang="ru-RU" sz="2000" b="1" dirty="0">
                <a:solidFill>
                  <a:srgbClr val="0070C0"/>
                </a:solidFill>
                <a:latin typeface="Times New Roman" panose="02020603050405020304" pitchFamily="18" charset="0"/>
                <a:cs typeface="Times New Roman" panose="02020603050405020304" pitchFamily="18" charset="0"/>
              </a:rPr>
              <a:t>23 декабря  1923  года. До 1943 года Валентина Александровна работала кочегаром на паровозе, обслуживая военные части - подвозили военное снаряжение, продукты, одежду войсковым частям, а в 1943 году их эшелон был отправлен на фронт. Задачей их эшелона была поставка боевой техники к Сталинграду. Позже была  направлена в 63-й зенитный батальон. С ним Валентина Александровна освобождала Украину и встретила Победу. Награждена медалью Жукова, орденом Отечественной Войны II степени, знаком «Фронтовик 1941-1945», юбилейными медалями. Умерла 12 ноября 2006 года. </a:t>
            </a:r>
          </a:p>
        </p:txBody>
      </p:sp>
    </p:spTree>
    <p:extLst>
      <p:ext uri="{BB962C8B-B14F-4D97-AF65-F5344CB8AC3E}">
        <p14:creationId xmlns:p14="http://schemas.microsoft.com/office/powerpoint/2010/main" val="1327891119"/>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descr="\\192.168.85.10\Arhiv\ЖЕНЯ\Победа одна на всех\Белозерова\16_39_6_1\16_39_6_1_6.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59832" y="49863"/>
            <a:ext cx="5655932" cy="381731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34819" name="Picture 3" descr="\\192.168.85.10\Arhiv\ЖЕНЯ\Победа одна на всех\Белозерова\16_39_6_1\16_39_6_1_8.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35984" y="3284983"/>
            <a:ext cx="5911125" cy="3602603"/>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048012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descr="\\192.168.85.10\Arhiv\ЖЕНЯ\Победа одна на всех\Белозерова\16_39_6_1\16_39_6_1_9.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15816" y="61453"/>
            <a:ext cx="5250880" cy="282967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35843" name="Picture 3" descr="\\192.168.85.10\Arhiv\ЖЕНЯ\Победа одна на всех\Белозерова\16_39_6_1\16_39_6_1_10.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47864" y="3186462"/>
            <a:ext cx="5434584" cy="3660648"/>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583922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1"/>
          <p:cNvSpPr/>
          <p:nvPr/>
        </p:nvSpPr>
        <p:spPr>
          <a:xfrm>
            <a:off x="4017199" y="548680"/>
            <a:ext cx="4752528" cy="6124754"/>
          </a:xfrm>
          <a:prstGeom prst="rect">
            <a:avLst/>
          </a:prstGeom>
        </p:spPr>
        <p:txBody>
          <a:bodyPr wrap="square">
            <a:spAutoFit/>
          </a:bodyPr>
          <a:lstStyle/>
          <a:p>
            <a:pPr algn="just"/>
            <a:r>
              <a:rPr lang="ru-RU" sz="2400" b="1" dirty="0">
                <a:solidFill>
                  <a:srgbClr val="FF0000"/>
                </a:solidFill>
                <a:latin typeface="Times New Roman" panose="02020603050405020304" pitchFamily="18" charset="0"/>
                <a:cs typeface="Times New Roman" panose="02020603050405020304" pitchFamily="18" charset="0"/>
              </a:rPr>
              <a:t>Ломако Леонид </a:t>
            </a:r>
            <a:r>
              <a:rPr lang="ru-RU" sz="2400" b="1" dirty="0" smtClean="0">
                <a:solidFill>
                  <a:srgbClr val="FF0000"/>
                </a:solidFill>
                <a:latin typeface="Times New Roman" panose="02020603050405020304" pitchFamily="18" charset="0"/>
                <a:cs typeface="Times New Roman" panose="02020603050405020304" pitchFamily="18" charset="0"/>
              </a:rPr>
              <a:t>Андреевич</a:t>
            </a:r>
          </a:p>
          <a:p>
            <a:pPr algn="just"/>
            <a:endParaRPr lang="ru-RU" sz="2400" b="1" dirty="0" smtClean="0">
              <a:solidFill>
                <a:srgbClr val="FF0000"/>
              </a:solidFill>
              <a:latin typeface="Times New Roman" panose="02020603050405020304" pitchFamily="18" charset="0"/>
              <a:cs typeface="Times New Roman" panose="02020603050405020304" pitchFamily="18" charset="0"/>
            </a:endParaRPr>
          </a:p>
          <a:p>
            <a:pPr algn="just"/>
            <a:r>
              <a:rPr lang="ru-RU" sz="2400" b="1" dirty="0" smtClean="0">
                <a:solidFill>
                  <a:srgbClr val="FF0000"/>
                </a:solidFill>
                <a:latin typeface="Times New Roman" panose="02020603050405020304" pitchFamily="18" charset="0"/>
                <a:cs typeface="Times New Roman" panose="02020603050405020304" pitchFamily="18" charset="0"/>
              </a:rPr>
              <a:t> </a:t>
            </a:r>
            <a:r>
              <a:rPr lang="ru-RU" sz="2000" b="1" dirty="0">
                <a:solidFill>
                  <a:srgbClr val="002060"/>
                </a:solidFill>
                <a:latin typeface="Times New Roman" panose="02020603050405020304" pitchFamily="18" charset="0"/>
                <a:cs typeface="Times New Roman" panose="02020603050405020304" pitchFamily="18" charset="0"/>
              </a:rPr>
              <a:t>Р</a:t>
            </a:r>
            <a:r>
              <a:rPr lang="ru-RU" sz="2000" b="1" dirty="0" smtClean="0">
                <a:solidFill>
                  <a:srgbClr val="002060"/>
                </a:solidFill>
                <a:latin typeface="Times New Roman" panose="02020603050405020304" pitchFamily="18" charset="0"/>
                <a:cs typeface="Times New Roman" panose="02020603050405020304" pitchFamily="18" charset="0"/>
              </a:rPr>
              <a:t>одился  </a:t>
            </a:r>
            <a:r>
              <a:rPr lang="ru-RU" sz="2000" b="1" dirty="0">
                <a:solidFill>
                  <a:srgbClr val="002060"/>
                </a:solidFill>
                <a:latin typeface="Times New Roman" panose="02020603050405020304" pitchFamily="18" charset="0"/>
                <a:cs typeface="Times New Roman" panose="02020603050405020304" pitchFamily="18" charset="0"/>
              </a:rPr>
              <a:t>28 ноября   1925  года. В августе 1942 года направлен в 100-й запасной артиллерийский полк наводчиком. Затем в составе 257-й стрелковой дивизии 848-го стрелкового полка, 268-м артиллерийском  полку и 305-м гаубичном артиллерийском полку командиром радиоотделения и начальником радиостанции. Принимал участие в боях и боевых  действиях 2-го Белорусского фронта. Награжден медалью Жукова, медалью «За победу над Германией в Великой Отечественной войне 1941-1945гг.», знаком «Фронтовик 1941-1945», юбилейными медалями.  Умер 22 июня 2012 года.</a:t>
            </a:r>
          </a:p>
        </p:txBody>
      </p:sp>
      <p:pic>
        <p:nvPicPr>
          <p:cNvPr id="409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980727"/>
            <a:ext cx="3121777" cy="4524315"/>
          </a:xfrm>
          <a:prstGeom prst="rect">
            <a:avLst/>
          </a:prstGeom>
          <a:noFill/>
          <a:ln>
            <a:noFill/>
          </a:ln>
          <a:effectLst>
            <a:outerShdw dist="35921" dir="2700000" algn="ctr" rotWithShape="0">
              <a:schemeClr val="bg2"/>
            </a:outerShdw>
            <a:softEdge rad="1270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3241087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descr="\\192.168.85.10\Arhiv\ЖЕНЯ\Победа одна на всех\Ломако\16_39_7_1\16_39_7_1_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99792" y="980728"/>
            <a:ext cx="5996628" cy="4536504"/>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773019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descr="\\192.168.85.10\Arhiv\ЖЕНЯ\Победа одна на всех\Ломако\16_39_7_2\16_39_7_2_14.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40626" y="-99392"/>
            <a:ext cx="5397305" cy="3360494"/>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pic>
        <p:nvPicPr>
          <p:cNvPr id="38915" name="Picture 3" descr="\\192.168.85.10\Arhiv\ЖЕНЯ\Победа одна на всех\Ломако\16_39_7_2\16_39_7_2_24.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87824" y="2752344"/>
            <a:ext cx="5672328" cy="4105656"/>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8986559"/>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descr="\\192.168.85.10\Arhiv\ЖЕНЯ\Победа одна на всех\Ломако\16_39_7_2\16_39_7_2_26.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01174" y="-2"/>
            <a:ext cx="4865076" cy="3533601"/>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39939" name="Picture 3" descr="\\192.168.85.10\Arhiv\ЖЕНЯ\Победа одна на всех\Ломако\16_39_7_2\16_39_7_2_27.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75856" y="3140968"/>
            <a:ext cx="5315712" cy="386791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7177413"/>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descr="\\192.168.85.10\Arhiv\ЖЕНЯ\Цветные ВСЕ\256.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788987"/>
            <a:ext cx="3328987" cy="5280025"/>
          </a:xfrm>
          <a:prstGeom prst="rect">
            <a:avLst/>
          </a:prstGeom>
          <a:noFill/>
          <a:effectLst>
            <a:softEdge rad="317500"/>
          </a:effectLst>
          <a:scene3d>
            <a:camera prst="perspectiveRight"/>
            <a:lightRig rig="threePt" dir="t"/>
          </a:scene3d>
          <a:extLst>
            <a:ext uri="{909E8E84-426E-40DD-AFC4-6F175D3DCCD1}">
              <a14:hiddenFill xmlns:a14="http://schemas.microsoft.com/office/drawing/2010/main">
                <a:solidFill>
                  <a:srgbClr val="FFFFFF"/>
                </a:solidFill>
              </a14:hiddenFill>
            </a:ext>
          </a:extLst>
        </p:spPr>
      </p:pic>
      <p:sp>
        <p:nvSpPr>
          <p:cNvPr id="2" name="Прямоугольник 1"/>
          <p:cNvSpPr/>
          <p:nvPr/>
        </p:nvSpPr>
        <p:spPr>
          <a:xfrm>
            <a:off x="4211960" y="260153"/>
            <a:ext cx="4572000" cy="6986528"/>
          </a:xfrm>
          <a:prstGeom prst="rect">
            <a:avLst/>
          </a:prstGeom>
        </p:spPr>
        <p:txBody>
          <a:bodyPr>
            <a:spAutoFit/>
          </a:bodyPr>
          <a:lstStyle/>
          <a:p>
            <a:pPr algn="ctr"/>
            <a:r>
              <a:rPr lang="ru-RU" sz="2400" b="1" dirty="0" err="1">
                <a:solidFill>
                  <a:srgbClr val="FF0000"/>
                </a:solidFill>
                <a:latin typeface="Times New Roman" panose="02020603050405020304" pitchFamily="18" charset="0"/>
                <a:cs typeface="Times New Roman" panose="02020603050405020304" pitchFamily="18" charset="0"/>
              </a:rPr>
              <a:t>Зяблицева</a:t>
            </a:r>
            <a:r>
              <a:rPr lang="ru-RU" sz="2400" b="1" dirty="0">
                <a:solidFill>
                  <a:srgbClr val="FF0000"/>
                </a:solidFill>
                <a:latin typeface="Times New Roman" panose="02020603050405020304" pitchFamily="18" charset="0"/>
                <a:cs typeface="Times New Roman" panose="02020603050405020304" pitchFamily="18" charset="0"/>
              </a:rPr>
              <a:t> Мария </a:t>
            </a:r>
            <a:endParaRPr lang="ru-RU" sz="2400" b="1" dirty="0" smtClean="0">
              <a:solidFill>
                <a:srgbClr val="FF0000"/>
              </a:solidFill>
              <a:latin typeface="Times New Roman" panose="02020603050405020304" pitchFamily="18" charset="0"/>
              <a:cs typeface="Times New Roman" panose="02020603050405020304" pitchFamily="18" charset="0"/>
            </a:endParaRPr>
          </a:p>
          <a:p>
            <a:pPr algn="ctr"/>
            <a:r>
              <a:rPr lang="ru-RU" sz="2400" b="1" dirty="0" smtClean="0">
                <a:solidFill>
                  <a:srgbClr val="FF0000"/>
                </a:solidFill>
                <a:latin typeface="Times New Roman" panose="02020603050405020304" pitchFamily="18" charset="0"/>
                <a:cs typeface="Times New Roman" panose="02020603050405020304" pitchFamily="18" charset="0"/>
              </a:rPr>
              <a:t>Васильевна </a:t>
            </a:r>
          </a:p>
          <a:p>
            <a:pPr algn="just"/>
            <a:r>
              <a:rPr lang="ru-RU" sz="2000" b="1" dirty="0" smtClean="0">
                <a:solidFill>
                  <a:srgbClr val="7030A0"/>
                </a:solidFill>
                <a:latin typeface="Times New Roman" panose="02020603050405020304" pitchFamily="18" charset="0"/>
                <a:cs typeface="Times New Roman" panose="02020603050405020304" pitchFamily="18" charset="0"/>
              </a:rPr>
              <a:t>Родилась </a:t>
            </a:r>
            <a:r>
              <a:rPr lang="ru-RU" sz="2000" b="1" dirty="0">
                <a:solidFill>
                  <a:srgbClr val="7030A0"/>
                </a:solidFill>
                <a:latin typeface="Times New Roman" panose="02020603050405020304" pitchFamily="18" charset="0"/>
                <a:cs typeface="Times New Roman" panose="02020603050405020304" pitchFamily="18" charset="0"/>
              </a:rPr>
              <a:t>6 февраля 1920 года. В 1943 году, после окончания водительских курсов, Военкоматом была направлена в </a:t>
            </a:r>
            <a:r>
              <a:rPr lang="ru-RU" sz="2000" b="1" dirty="0" err="1">
                <a:solidFill>
                  <a:srgbClr val="7030A0"/>
                </a:solidFill>
                <a:latin typeface="Times New Roman" panose="02020603050405020304" pitchFamily="18" charset="0"/>
                <a:cs typeface="Times New Roman" panose="02020603050405020304" pitchFamily="18" charset="0"/>
              </a:rPr>
              <a:t>г.Волынск</a:t>
            </a:r>
            <a:r>
              <a:rPr lang="ru-RU" sz="2000" b="1" dirty="0">
                <a:solidFill>
                  <a:srgbClr val="7030A0"/>
                </a:solidFill>
                <a:latin typeface="Times New Roman" panose="02020603050405020304" pitchFamily="18" charset="0"/>
                <a:cs typeface="Times New Roman" panose="02020603050405020304" pitchFamily="18" charset="0"/>
              </a:rPr>
              <a:t> Куйбышевской области для прохождения военной службы.  В составе 2 Белорусского фронта прошла Украину, Польшу, Восточную Пруссию.  Награждена медалью «За Победу над Германией» (из воспоминаний </a:t>
            </a:r>
            <a:r>
              <a:rPr lang="ru-RU" sz="2000" b="1" dirty="0" err="1">
                <a:solidFill>
                  <a:srgbClr val="7030A0"/>
                </a:solidFill>
                <a:latin typeface="Times New Roman" panose="02020603050405020304" pitchFamily="18" charset="0"/>
                <a:cs typeface="Times New Roman" panose="02020603050405020304" pitchFamily="18" charset="0"/>
              </a:rPr>
              <a:t>Зяблицевой</a:t>
            </a:r>
            <a:r>
              <a:rPr lang="ru-RU" sz="2000" b="1" dirty="0">
                <a:solidFill>
                  <a:srgbClr val="7030A0"/>
                </a:solidFill>
                <a:latin typeface="Times New Roman" panose="02020603050405020304" pitchFamily="18" charset="0"/>
                <a:cs typeface="Times New Roman" panose="02020603050405020304" pitchFamily="18" charset="0"/>
              </a:rPr>
              <a:t> М.В.), медалью Жукова, знаком «Фронтовик 1941-1945», юбилейными медалями.  Объявлены Благодарности Верховного Главнокомандующего Маршала Советского Союза  </a:t>
            </a:r>
            <a:r>
              <a:rPr lang="ru-RU" sz="2000" b="1" dirty="0" err="1">
                <a:solidFill>
                  <a:srgbClr val="7030A0"/>
                </a:solidFill>
                <a:latin typeface="Times New Roman" panose="02020603050405020304" pitchFamily="18" charset="0"/>
                <a:cs typeface="Times New Roman" panose="02020603050405020304" pitchFamily="18" charset="0"/>
              </a:rPr>
              <a:t>И.В.Сталина</a:t>
            </a:r>
            <a:r>
              <a:rPr lang="ru-RU" sz="2000" b="1" dirty="0">
                <a:solidFill>
                  <a:srgbClr val="7030A0"/>
                </a:solidFill>
                <a:latin typeface="Times New Roman" panose="02020603050405020304" pitchFamily="18" charset="0"/>
                <a:cs typeface="Times New Roman" panose="02020603050405020304" pitchFamily="18" charset="0"/>
              </a:rPr>
              <a:t> за форсирование реки </a:t>
            </a:r>
            <a:r>
              <a:rPr lang="ru-RU" sz="2000" b="1" dirty="0" err="1">
                <a:solidFill>
                  <a:srgbClr val="7030A0"/>
                </a:solidFill>
                <a:latin typeface="Times New Roman" panose="02020603050405020304" pitchFamily="18" charset="0"/>
                <a:cs typeface="Times New Roman" panose="02020603050405020304" pitchFamily="18" charset="0"/>
              </a:rPr>
              <a:t>Друть</a:t>
            </a:r>
            <a:r>
              <a:rPr lang="ru-RU" sz="2000" b="1" dirty="0">
                <a:solidFill>
                  <a:srgbClr val="7030A0"/>
                </a:solidFill>
                <a:latin typeface="Times New Roman" panose="02020603050405020304" pitchFamily="18" charset="0"/>
                <a:cs typeface="Times New Roman" panose="02020603050405020304" pitchFamily="18" charset="0"/>
              </a:rPr>
              <a:t> и освобождение города Волковыск. Умерла 26 декабря 2009 года</a:t>
            </a:r>
          </a:p>
        </p:txBody>
      </p:sp>
    </p:spTree>
    <p:extLst>
      <p:ext uri="{BB962C8B-B14F-4D97-AF65-F5344CB8AC3E}">
        <p14:creationId xmlns:p14="http://schemas.microsoft.com/office/powerpoint/2010/main" val="2646854742"/>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2" descr="\\192.168.85.10\Arhiv\ЖЕНЯ\Победа одна на всех\Зяблицева\16_39_1_13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75856" y="-16370"/>
            <a:ext cx="4608512" cy="6514330"/>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5540192"/>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descr="\\192.168.85.10\Arhiv\НАТАЛЬЯ\Коллекции документов\Ветеран ВОВ\Зяблицева 8\Документы\удостоверение стажера.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11760" y="1268760"/>
            <a:ext cx="6483096" cy="462686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041779"/>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descr="\\192.168.85.10\Arhiv\ЖЕНЯ\Победа одна на всех\Зяблицева\16_39_8_1\16_39_8_1_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65938" y="0"/>
            <a:ext cx="4737309" cy="327072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44035" name="Picture 3" descr="\\192.168.85.10\Arhiv\ЖЕНЯ\Победа одна на всех\Зяблицева\16_39_8_1\16_39_8_1_5.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23927" y="3244532"/>
            <a:ext cx="4377269" cy="3613467"/>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110132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descr="\\192.168.85.10\Arhiv\ЖЕНЯ\Победа одна на всех\Зяблицева\16_39_8_2\16_39_8_2_7.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55379" y="29858"/>
            <a:ext cx="4415319" cy="6593507"/>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pic>
        <p:nvPicPr>
          <p:cNvPr id="4098" name="Picture 2" descr="C:\Users\ByatikovaEA\Desktop\фото\s120013243.jpe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74952" y="1767177"/>
            <a:ext cx="3328306" cy="4856188"/>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5745941"/>
      </p:ext>
    </p:extLst>
  </p:cSld>
  <p:clrMapOvr>
    <a:masterClrMapping/>
  </p:clrMapOvr>
  <p:transition spd="slow">
    <p:wheel spokes="1"/>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1"/>
          <p:cNvSpPr/>
          <p:nvPr/>
        </p:nvSpPr>
        <p:spPr>
          <a:xfrm>
            <a:off x="3724523" y="29750"/>
            <a:ext cx="5167957" cy="6617196"/>
          </a:xfrm>
          <a:prstGeom prst="rect">
            <a:avLst/>
          </a:prstGeom>
        </p:spPr>
        <p:txBody>
          <a:bodyPr wrap="square">
            <a:spAutoFit/>
          </a:bodyPr>
          <a:lstStyle/>
          <a:p>
            <a:pPr algn="ctr"/>
            <a:r>
              <a:rPr lang="ru-RU" sz="2400" b="1" dirty="0" err="1" smtClean="0">
                <a:solidFill>
                  <a:srgbClr val="FF0000"/>
                </a:solidFill>
                <a:latin typeface="Times New Roman" panose="02020603050405020304" pitchFamily="18" charset="0"/>
                <a:cs typeface="Times New Roman" panose="02020603050405020304" pitchFamily="18" charset="0"/>
              </a:rPr>
              <a:t>Агибалов</a:t>
            </a:r>
            <a:r>
              <a:rPr lang="ru-RU" sz="2400" b="1" dirty="0" smtClean="0">
                <a:solidFill>
                  <a:srgbClr val="FF0000"/>
                </a:solidFill>
                <a:latin typeface="Times New Roman" panose="02020603050405020304" pitchFamily="18" charset="0"/>
                <a:cs typeface="Times New Roman" panose="02020603050405020304" pitchFamily="18" charset="0"/>
              </a:rPr>
              <a:t> Петр Федорович </a:t>
            </a:r>
            <a:r>
              <a:rPr lang="ru-RU" sz="2400" dirty="0" smtClean="0">
                <a:solidFill>
                  <a:srgbClr val="FF0000"/>
                </a:solidFill>
                <a:latin typeface="Times New Roman" panose="02020603050405020304" pitchFamily="18" charset="0"/>
                <a:cs typeface="Times New Roman" panose="02020603050405020304" pitchFamily="18" charset="0"/>
              </a:rPr>
              <a:t> </a:t>
            </a:r>
          </a:p>
          <a:p>
            <a:pPr algn="just"/>
            <a:r>
              <a:rPr lang="ru-RU" sz="2000" b="1" dirty="0">
                <a:solidFill>
                  <a:srgbClr val="002060"/>
                </a:solidFill>
              </a:rPr>
              <a:t>Р</a:t>
            </a:r>
            <a:r>
              <a:rPr lang="ru-RU" sz="2000" b="1" dirty="0" smtClean="0">
                <a:solidFill>
                  <a:srgbClr val="002060"/>
                </a:solidFill>
              </a:rPr>
              <a:t>одился </a:t>
            </a:r>
            <a:r>
              <a:rPr lang="ru-RU" sz="2000" b="1" dirty="0">
                <a:solidFill>
                  <a:srgbClr val="002060"/>
                </a:solidFill>
              </a:rPr>
              <a:t>22 июля  1922  года. В 1941 принял присягу в 256 горно-артиллерийском полку </a:t>
            </a:r>
            <a:r>
              <a:rPr lang="ru-RU" sz="2000" b="1" dirty="0" err="1">
                <a:solidFill>
                  <a:srgbClr val="002060"/>
                </a:solidFill>
              </a:rPr>
              <a:t>г.Батуми</a:t>
            </a:r>
            <a:r>
              <a:rPr lang="ru-RU" sz="2000" b="1" dirty="0">
                <a:solidFill>
                  <a:srgbClr val="002060"/>
                </a:solidFill>
              </a:rPr>
              <a:t>. Затем служил в 956-м и 627-м артиллерийских полках, 199-м минометном полку в должности командира отделения разведки. Служа в разведке Степного фронта, Петр Федорович освобождал </a:t>
            </a:r>
            <a:r>
              <a:rPr lang="ru-RU" sz="2000" b="1" dirty="0" err="1">
                <a:solidFill>
                  <a:srgbClr val="002060"/>
                </a:solidFill>
              </a:rPr>
              <a:t>г.Шахты</a:t>
            </a:r>
            <a:r>
              <a:rPr lang="ru-RU" sz="2000" b="1" dirty="0">
                <a:solidFill>
                  <a:srgbClr val="002060"/>
                </a:solidFill>
              </a:rPr>
              <a:t> Донецкой области, </a:t>
            </a:r>
            <a:r>
              <a:rPr lang="ru-RU" sz="2000" b="1" dirty="0" err="1">
                <a:solidFill>
                  <a:srgbClr val="002060"/>
                </a:solidFill>
              </a:rPr>
              <a:t>г.Кривой</a:t>
            </a:r>
            <a:r>
              <a:rPr lang="ru-RU" sz="2000" b="1" dirty="0">
                <a:solidFill>
                  <a:srgbClr val="002060"/>
                </a:solidFill>
              </a:rPr>
              <a:t> Рог, принимал участие в форсировании Днепра возле </a:t>
            </a:r>
            <a:r>
              <a:rPr lang="ru-RU" sz="2000" b="1" dirty="0" err="1">
                <a:solidFill>
                  <a:srgbClr val="002060"/>
                </a:solidFill>
              </a:rPr>
              <a:t>ст.Тарановка</a:t>
            </a:r>
            <a:r>
              <a:rPr lang="ru-RU" sz="2000" b="1" dirty="0">
                <a:solidFill>
                  <a:srgbClr val="002060"/>
                </a:solidFill>
              </a:rPr>
              <a:t>, что на Украине. С боями освобождал Молдавию, Болгарию, Югославию.  За мужество и отвагу в боях был награжден орденом Отечественной войны II степени, медалями Жукова, «За Отвагу», «За оборону Кавказа» (из воспоминаний </a:t>
            </a:r>
            <a:r>
              <a:rPr lang="ru-RU" sz="2000" b="1" dirty="0" err="1">
                <a:solidFill>
                  <a:srgbClr val="002060"/>
                </a:solidFill>
              </a:rPr>
              <a:t>Агибалова</a:t>
            </a:r>
            <a:r>
              <a:rPr lang="ru-RU" sz="2000" b="1" dirty="0">
                <a:solidFill>
                  <a:srgbClr val="002060"/>
                </a:solidFill>
              </a:rPr>
              <a:t> П.Ф.), знаком «Фронтовик 1941-1945», юбилейными медалями. </a:t>
            </a:r>
          </a:p>
        </p:txBody>
      </p:sp>
      <p:pic>
        <p:nvPicPr>
          <p:cNvPr id="49154" name="Picture 2" descr="\\192.168.85.10\Arhiv\ЖЕНЯ\Цветные ВСЕ\261.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545049"/>
            <a:ext cx="3328987" cy="5386387"/>
          </a:xfrm>
          <a:prstGeom prst="rect">
            <a:avLst/>
          </a:prstGeom>
          <a:noFill/>
          <a:effectLst>
            <a:softEdge rad="127000"/>
          </a:effectLst>
          <a:scene3d>
            <a:camera prst="perspectiveRight"/>
            <a:lightRig rig="threePt" dir="t"/>
          </a:scene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8961785"/>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descr="\\192.168.85.10\Arhiv\НАТАЛЬЯ\Коллекции документов\Ветеран ВОВ\Агибалов  9\Новая папка\фото.t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16200000">
            <a:off x="2824331" y="-134622"/>
            <a:ext cx="5114056" cy="7056723"/>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927145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descr="\\192.168.85.10\Arhiv\НАТАЛЬЯ\Коллекции документов\Ветеран ВОВ\Агибалов  9\Документы\военный билет.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271851" y="288415"/>
            <a:ext cx="3369449" cy="4611661"/>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47107" name="Picture 3" descr="\\192.168.85.10\Arhiv\ЖЕНЯ\Победа одна на всех\Агибалов\16_39_9_2\16_39_9_2_16.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87824" y="3140968"/>
            <a:ext cx="5937504" cy="357225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35907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2" descr="\\192.168.85.10\Arhiv\ЖЕНЯ\Победа одна на всех\Агибалов\16_39_9_2\16_39_9_2_2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71801" y="0"/>
            <a:ext cx="5184576" cy="347003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48131" name="Picture 3" descr="\\192.168.85.10\Arhiv\ЖЕНЯ\Победа одна на всех\Агибалов\16_39_9_2\16_39_9_2_2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87460" y="3387773"/>
            <a:ext cx="4807050" cy="3470227"/>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4448613"/>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2" descr="\\192.168.85.10\Arhiv\НАТАЛЬЯ\Коллекции документов\Ветеран ВОВ\Агибалов  9\Новая папка\фото2.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672" y="404664"/>
            <a:ext cx="7356348" cy="5600700"/>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308290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1"/>
          <p:cNvSpPr/>
          <p:nvPr/>
        </p:nvSpPr>
        <p:spPr>
          <a:xfrm>
            <a:off x="3923928" y="836712"/>
            <a:ext cx="4572000" cy="5386090"/>
          </a:xfrm>
          <a:prstGeom prst="rect">
            <a:avLst/>
          </a:prstGeom>
        </p:spPr>
        <p:txBody>
          <a:bodyPr>
            <a:spAutoFit/>
          </a:bodyPr>
          <a:lstStyle/>
          <a:p>
            <a:pPr algn="ctr"/>
            <a:r>
              <a:rPr lang="ru-RU" sz="2400" b="1" dirty="0">
                <a:solidFill>
                  <a:srgbClr val="FF0000"/>
                </a:solidFill>
                <a:latin typeface="Times New Roman" panose="02020603050405020304" pitchFamily="18" charset="0"/>
                <a:cs typeface="Times New Roman" panose="02020603050405020304" pitchFamily="18" charset="0"/>
              </a:rPr>
              <a:t>Климов Петр Яковлевич  </a:t>
            </a:r>
            <a:endParaRPr lang="ru-RU" sz="2400" b="1" dirty="0" smtClean="0">
              <a:solidFill>
                <a:srgbClr val="FF0000"/>
              </a:solidFill>
              <a:latin typeface="Times New Roman" panose="02020603050405020304" pitchFamily="18" charset="0"/>
              <a:cs typeface="Times New Roman" panose="02020603050405020304" pitchFamily="18" charset="0"/>
            </a:endParaRPr>
          </a:p>
          <a:p>
            <a:endParaRPr lang="ru-RU" sz="2000" b="1" dirty="0">
              <a:solidFill>
                <a:srgbClr val="FF0000"/>
              </a:solidFill>
            </a:endParaRPr>
          </a:p>
          <a:p>
            <a:pPr algn="just"/>
            <a:r>
              <a:rPr lang="ru-RU" sz="2000" b="1" dirty="0" smtClean="0">
                <a:solidFill>
                  <a:srgbClr val="002060"/>
                </a:solidFill>
                <a:latin typeface="Times New Roman" panose="02020603050405020304" pitchFamily="18" charset="0"/>
                <a:cs typeface="Times New Roman" panose="02020603050405020304" pitchFamily="18" charset="0"/>
              </a:rPr>
              <a:t>Родился </a:t>
            </a:r>
            <a:r>
              <a:rPr lang="ru-RU" sz="2000" b="1" dirty="0">
                <a:solidFill>
                  <a:srgbClr val="002060"/>
                </a:solidFill>
                <a:latin typeface="Times New Roman" panose="02020603050405020304" pitchFamily="18" charset="0"/>
                <a:cs typeface="Times New Roman" panose="02020603050405020304" pitchFamily="18" charset="0"/>
              </a:rPr>
              <a:t>10 августа  1924  года. В июне 1943 года был призван в ряды Советской Армии. Участвовал в боях 3-го Украинского фронта 305 и 116 стрелкового полка в должности командира отделения. Освобождал Румынию, Венгрию, принимал участие в форсировании Дуная. За мужество и отвагу в боях был награжден орденом Отечественной войны II степени, медалями  Жукова, «За Победу над Германией», «За отвагу», «За боевые заслуги», знаком «Фронтовик 1941-1945», юбилейными медалями. Умер 06 ноября 2008 года</a:t>
            </a:r>
            <a:r>
              <a:rPr lang="ru-RU" sz="2000" b="1" dirty="0">
                <a:latin typeface="Times New Roman" panose="02020603050405020304" pitchFamily="18" charset="0"/>
                <a:cs typeface="Times New Roman" panose="02020603050405020304" pitchFamily="18" charset="0"/>
              </a:rPr>
              <a:t>.</a:t>
            </a:r>
          </a:p>
        </p:txBody>
      </p:sp>
      <p:pic>
        <p:nvPicPr>
          <p:cNvPr id="563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5136" y="836712"/>
            <a:ext cx="2944082" cy="4402365"/>
          </a:xfrm>
          <a:prstGeom prst="rect">
            <a:avLst/>
          </a:prstGeom>
          <a:noFill/>
          <a:ln>
            <a:noFill/>
          </a:ln>
          <a:effectLst>
            <a:outerShdw dist="35921" dir="2700000" algn="ctr" rotWithShape="0">
              <a:schemeClr val="bg2"/>
            </a:outerShdw>
            <a:softEdge rad="127000"/>
          </a:effectLst>
          <a:scene3d>
            <a:camera prst="perspectiveLeft"/>
            <a:lightRig rig="threePt" dir="t"/>
          </a:scene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29974719"/>
      </p:ext>
    </p:extLst>
  </p:cSld>
  <p:clrMapOvr>
    <a:masterClrMapping/>
  </p:clrMapOvr>
  <p:transition spd="slow">
    <p:push dir="u"/>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2" descr="\\192.168.85.10\Arhiv\ЖЕНЯ\Победа одна на всех\Климов\16_39_10_1\16_39_10_1_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35696" y="1268760"/>
            <a:ext cx="7031736" cy="4370832"/>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2671594"/>
      </p:ext>
    </p:extLst>
  </p:cSld>
  <p:clrMapOvr>
    <a:masterClrMapping/>
  </p:clrMapOvr>
  <p:transition spd="slow">
    <p:push dir="u"/>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50" name="Picture 2" descr="\\192.168.85.10\Arhiv\ЖЕНЯ\Победа одна на всех\Климов\16_39_10_2\16_39_10_2_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65495" y="692696"/>
            <a:ext cx="5994937" cy="4357966"/>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3152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2" descr="\\192.168.85.10\Arhiv\ЖЕНЯ\Победа одна на всех\Климов\16_39_10_2\16_39_10_2_2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87624" y="-26139"/>
            <a:ext cx="5791200" cy="351434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54275" name="Picture 3" descr="\\192.168.85.10\Arhiv\ЖЕНЯ\Победа одна на всех\Климов\16_39_10_2\16_39_10_2_25.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50784" y="2879810"/>
            <a:ext cx="6175248" cy="404469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625822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2" descr="\\192.168.85.10\Arhiv\ЖЕНЯ\Победа одна на всех\Климов\16_39_10_2\16_39_10_2_28.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21439" y="1268760"/>
            <a:ext cx="5871041" cy="345638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7963681"/>
      </p:ext>
    </p:extLst>
  </p:cSld>
  <p:clrMapOvr>
    <a:masterClrMapping/>
  </p:clrMapOvr>
  <p:transition spd="slow">
    <p:pull/>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2" descr="\\192.168.85.10\Arhiv\НАТАЛЬЯ\Коллекции документов\Ветеран ВОВ\Афонин 11\Фото\фото2.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8574" y="764704"/>
            <a:ext cx="3675888" cy="4645152"/>
          </a:xfrm>
          <a:prstGeom prst="rect">
            <a:avLst/>
          </a:prstGeom>
          <a:noFill/>
          <a:effectLst>
            <a:softEdge rad="127000"/>
          </a:effectLst>
          <a:scene3d>
            <a:camera prst="perspectiveFront"/>
            <a:lightRig rig="threePt" dir="t"/>
          </a:scene3d>
          <a:extLst>
            <a:ext uri="{909E8E84-426E-40DD-AFC4-6F175D3DCCD1}">
              <a14:hiddenFill xmlns:a14="http://schemas.microsoft.com/office/drawing/2010/main">
                <a:solidFill>
                  <a:srgbClr val="FFFFFF"/>
                </a:solidFill>
              </a14:hiddenFill>
            </a:ext>
          </a:extLst>
        </p:spPr>
      </p:pic>
      <p:sp>
        <p:nvSpPr>
          <p:cNvPr id="2" name="Прямоугольник 1"/>
          <p:cNvSpPr/>
          <p:nvPr/>
        </p:nvSpPr>
        <p:spPr>
          <a:xfrm>
            <a:off x="4427984" y="580795"/>
            <a:ext cx="4572000" cy="5755422"/>
          </a:xfrm>
          <a:prstGeom prst="rect">
            <a:avLst/>
          </a:prstGeom>
        </p:spPr>
        <p:txBody>
          <a:bodyPr>
            <a:spAutoFit/>
          </a:bodyPr>
          <a:lstStyle/>
          <a:p>
            <a:pPr algn="just"/>
            <a:r>
              <a:rPr lang="ru-RU" sz="2400" b="1" dirty="0" err="1">
                <a:solidFill>
                  <a:srgbClr val="FF0000"/>
                </a:solidFill>
                <a:latin typeface="Times New Roman" panose="02020603050405020304" pitchFamily="18" charset="0"/>
                <a:cs typeface="Times New Roman" panose="02020603050405020304" pitchFamily="18" charset="0"/>
              </a:rPr>
              <a:t>Афонин</a:t>
            </a:r>
            <a:r>
              <a:rPr lang="ru-RU" sz="2400" b="1" dirty="0">
                <a:solidFill>
                  <a:srgbClr val="FF0000"/>
                </a:solidFill>
                <a:latin typeface="Times New Roman" panose="02020603050405020304" pitchFamily="18" charset="0"/>
                <a:cs typeface="Times New Roman" panose="02020603050405020304" pitchFamily="18" charset="0"/>
              </a:rPr>
              <a:t> Герасим  Михайлович </a:t>
            </a:r>
            <a:r>
              <a:rPr lang="ru-RU" sz="2400" b="1" dirty="0">
                <a:solidFill>
                  <a:srgbClr val="002060"/>
                </a:solidFill>
                <a:latin typeface="Times New Roman" panose="02020603050405020304" pitchFamily="18" charset="0"/>
                <a:cs typeface="Times New Roman" panose="02020603050405020304" pitchFamily="18" charset="0"/>
              </a:rPr>
              <a:t>Р</a:t>
            </a:r>
            <a:r>
              <a:rPr lang="ru-RU" sz="2000" b="1" dirty="0" smtClean="0">
                <a:solidFill>
                  <a:srgbClr val="002060"/>
                </a:solidFill>
                <a:latin typeface="Times New Roman" panose="02020603050405020304" pitchFamily="18" charset="0"/>
                <a:cs typeface="Times New Roman" panose="02020603050405020304" pitchFamily="18" charset="0"/>
              </a:rPr>
              <a:t>одился </a:t>
            </a:r>
            <a:r>
              <a:rPr lang="ru-RU" sz="2000" b="1" dirty="0">
                <a:solidFill>
                  <a:srgbClr val="002060"/>
                </a:solidFill>
                <a:latin typeface="Times New Roman" panose="02020603050405020304" pitchFamily="18" charset="0"/>
                <a:cs typeface="Times New Roman" panose="02020603050405020304" pitchFamily="18" charset="0"/>
              </a:rPr>
              <a:t>10 января 1920  года. В 1940 году начал военную службу  в 102 кавалерийском полку маршала Буденного в городе Волковыске. Принимал участие в боях за Сталинград, на Курской дуге под деревней Прохоровка. После госпиталя попал на 1-й Белорусский фронт под командованием Георгия Жукова. С боями прошел до Германии. За мужество и отвагу в боях был награжден орденом Отечественной войны I степени, медалью «За Победу над Германией», медалью Жукова, знаком «Фронтовик 1941-1945», юбилейными медалями. Умер 3 июня 2016 года.</a:t>
            </a:r>
          </a:p>
        </p:txBody>
      </p:sp>
    </p:spTree>
    <p:extLst>
      <p:ext uri="{BB962C8B-B14F-4D97-AF65-F5344CB8AC3E}">
        <p14:creationId xmlns:p14="http://schemas.microsoft.com/office/powerpoint/2010/main" val="233248475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2" descr="\\192.168.85.10\Arhiv\НАТАЛЬЯ\Коллекции документов\Ветеран ВОВ\Афонин 11\Фото\фото.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7864" y="454709"/>
            <a:ext cx="4611139" cy="5424045"/>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1528475"/>
      </p:ext>
    </p:extLst>
  </p:cSld>
  <p:clrMapOvr>
    <a:masterClrMapping/>
  </p:clrMapOvr>
  <p:transition spd="slow">
    <p:push dir="u"/>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192.168.85.10\Arhiv\ЖЕНЯ\Победа одна на всех\Афонин\16_39_11_1\16_39_11_1_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1952" y="-243408"/>
            <a:ext cx="5862765" cy="3638148"/>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1027" name="Picture 3" descr="\\192.168.85.10\Arhiv\ЖЕНЯ\Победа одна на всех\Афонин\16_39_11_1\16_39_11_1_9.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02148" y="3169427"/>
            <a:ext cx="5024256" cy="368787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056330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192.168.85.10\Arhiv\ЖЕНЯ\Победа одна на всех\Афонин\16_39_11_1\16_39_11_1_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35696" y="-99392"/>
            <a:ext cx="4464496" cy="3058963"/>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2051" name="Picture 3" descr="\\192.168.85.10\Arhiv\ЖЕНЯ\Победа одна на всех\Афонин\16_39_11_1\16_39_11_1_17.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91880" y="3140968"/>
            <a:ext cx="5318788" cy="3501008"/>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022712"/>
      </p:ext>
    </p:extLst>
  </p:cSld>
  <p:clrMapOvr>
    <a:masterClrMapping/>
  </p:clrMapOvr>
  <p:transition spd="slow">
    <p:randomBar dir="vert"/>
  </p:transition>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192.168.85.10\Arhiv\ЖЕНЯ\Победа одна на всех\Афонин\16_39_11_1\16_39_11_1_19.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07704" y="-35966"/>
            <a:ext cx="4253938" cy="3347461"/>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3075" name="Picture 3" descr="\\192.168.85.10\Arhiv\ЖЕНЯ\Победа одна на всех\Афонин\16_39_11_1\16_39_11_1_20.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5400000">
            <a:off x="3401074" y="1891791"/>
            <a:ext cx="4436328" cy="6270941"/>
          </a:xfrm>
          <a:prstGeom prst="rect">
            <a:avLst/>
          </a:prstGeom>
          <a:noFill/>
          <a:effectLst>
            <a:softEdge rad="635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8323869"/>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192.168.85.10\Arhiv\ЖЕНЯ\Победа одна на всех\Афонин\16_39_11_4\16_39_11_4_36.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72834" y="33035"/>
            <a:ext cx="4680520" cy="6616115"/>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2623034"/>
      </p:ext>
    </p:extLst>
  </p:cSld>
  <p:clrMapOvr>
    <a:masterClrMapping/>
  </p:clrMapOvr>
  <p:transition spd="slow">
    <p:cover/>
  </p:transition>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192.168.85.10\Arhiv\НАТАЛЬЯ\Фото в программу\От Ирины Айдановой\главы у ветеранов май 2015\IMG_510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47664" y="836712"/>
            <a:ext cx="7596336" cy="506422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2786417"/>
      </p:ext>
    </p:extLst>
  </p:cSld>
  <p:clrMapOvr>
    <a:masterClrMapping/>
  </p:clrMapOvr>
  <p:transition spd="slow">
    <p:push dir="u"/>
  </p:transition>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192.168.85.10\Arhiv\НАТАЛЬЯ\Фото в программу\Цветные\267.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548680"/>
            <a:ext cx="3438525" cy="5418137"/>
          </a:xfrm>
          <a:prstGeom prst="rect">
            <a:avLst/>
          </a:prstGeom>
          <a:noFill/>
          <a:effectLst>
            <a:softEdge rad="127000"/>
          </a:effectLst>
          <a:scene3d>
            <a:camera prst="perspectiveFront"/>
            <a:lightRig rig="threePt" dir="t"/>
          </a:scene3d>
          <a:extLst>
            <a:ext uri="{909E8E84-426E-40DD-AFC4-6F175D3DCCD1}">
              <a14:hiddenFill xmlns:a14="http://schemas.microsoft.com/office/drawing/2010/main">
                <a:solidFill>
                  <a:srgbClr val="FFFFFF"/>
                </a:solidFill>
              </a14:hiddenFill>
            </a:ext>
          </a:extLst>
        </p:spPr>
      </p:pic>
      <p:sp>
        <p:nvSpPr>
          <p:cNvPr id="2" name="Прямоугольник 1"/>
          <p:cNvSpPr/>
          <p:nvPr/>
        </p:nvSpPr>
        <p:spPr>
          <a:xfrm>
            <a:off x="4553227" y="626258"/>
            <a:ext cx="4572000" cy="5262979"/>
          </a:xfrm>
          <a:prstGeom prst="rect">
            <a:avLst/>
          </a:prstGeom>
        </p:spPr>
        <p:txBody>
          <a:bodyPr>
            <a:spAutoFit/>
          </a:bodyPr>
          <a:lstStyle/>
          <a:p>
            <a:pPr algn="just"/>
            <a:r>
              <a:rPr lang="ru-RU" sz="2400" b="1" dirty="0" err="1">
                <a:solidFill>
                  <a:srgbClr val="FF0000"/>
                </a:solidFill>
              </a:rPr>
              <a:t>Ляпин</a:t>
            </a:r>
            <a:r>
              <a:rPr lang="ru-RU" sz="2400" b="1" dirty="0">
                <a:solidFill>
                  <a:srgbClr val="FF0000"/>
                </a:solidFill>
              </a:rPr>
              <a:t> Иван Данилович </a:t>
            </a:r>
            <a:r>
              <a:rPr lang="ru-RU" sz="2400" b="1" dirty="0">
                <a:solidFill>
                  <a:srgbClr val="002060"/>
                </a:solidFill>
                <a:latin typeface="Times New Roman" panose="02020603050405020304" pitchFamily="18" charset="0"/>
                <a:cs typeface="Times New Roman" panose="02020603050405020304" pitchFamily="18" charset="0"/>
              </a:rPr>
              <a:t>Р</a:t>
            </a:r>
            <a:r>
              <a:rPr lang="ru-RU" sz="2400" b="1" dirty="0" smtClean="0">
                <a:solidFill>
                  <a:srgbClr val="002060"/>
                </a:solidFill>
                <a:latin typeface="Times New Roman" panose="02020603050405020304" pitchFamily="18" charset="0"/>
                <a:cs typeface="Times New Roman" panose="02020603050405020304" pitchFamily="18" charset="0"/>
              </a:rPr>
              <a:t>одился </a:t>
            </a:r>
            <a:r>
              <a:rPr lang="ru-RU" sz="2400" b="1" dirty="0">
                <a:solidFill>
                  <a:srgbClr val="002060"/>
                </a:solidFill>
                <a:latin typeface="Times New Roman" panose="02020603050405020304" pitchFamily="18" charset="0"/>
                <a:cs typeface="Times New Roman" panose="02020603050405020304" pitchFamily="18" charset="0"/>
              </a:rPr>
              <a:t>15 июня  1921  года. В 1941 году в первые дни войны 150-й отдельный батальон связи 37-го стрелкового полка, в котором служил Иван Данилович, был переброшен в Белоруссию под город Орша.  Награжден орденом Отечественной воны II степени, знаком «Фронтовик 1941-1945», знаком «Ветеран войны и военной службы», юбилейными медалями. </a:t>
            </a:r>
          </a:p>
        </p:txBody>
      </p:sp>
    </p:spTree>
    <p:extLst>
      <p:ext uri="{BB962C8B-B14F-4D97-AF65-F5344CB8AC3E}">
        <p14:creationId xmlns:p14="http://schemas.microsoft.com/office/powerpoint/2010/main" val="3633945357"/>
      </p:ext>
    </p:extLst>
  </p:cSld>
  <p:clrMapOvr>
    <a:masterClrMapping/>
  </p:clrMapOvr>
  <p:transition spd="slow">
    <p:wheel spokes="1"/>
  </p:transition>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192.168.85.10\Arhiv\НАТАЛЬЯ\Коллекции документов\Ветеран ВОВ\Ляпин 13\Фото\фото.t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48654" y="260648"/>
            <a:ext cx="4176464" cy="5944304"/>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6621012"/>
      </p:ext>
    </p:extLst>
  </p:cSld>
  <p:clrMapOvr>
    <a:masterClrMapping/>
  </p:clrMapOvr>
  <p:transition spd="slow">
    <p:pull/>
  </p:transition>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192.168.85.10\Arhiv\ЖЕНЯ\Победа одна на всех\Ляпин\16_39_13_1\16_39_13_1_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67744" y="317149"/>
            <a:ext cx="4973356" cy="341069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8195" name="Picture 3" descr="\\192.168.85.10\Arhiv\ЖЕНЯ\Победа одна на всех\Ляпин\16_39_13_2\16_39_13_2_18.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23928" y="3975956"/>
            <a:ext cx="4618431" cy="288204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2269483"/>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192.168.85.10\Arhiv\ЖЕНЯ\Победа одна на всех\Ляпин\16_39_13_2\16_39_13_2_17.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39752" y="116632"/>
            <a:ext cx="5400621" cy="3121520"/>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9219" name="Picture 3" descr="\\192.168.85.10\Arhiv\ЖЕНЯ\Победа одна на всех\Ляпин\16_39_13_2\16_39_13_2_2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35895" y="3417018"/>
            <a:ext cx="4680521" cy="328136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36370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1"/>
          <p:cNvSpPr/>
          <p:nvPr/>
        </p:nvSpPr>
        <p:spPr>
          <a:xfrm>
            <a:off x="4105490" y="744888"/>
            <a:ext cx="4572000" cy="4832092"/>
          </a:xfrm>
          <a:prstGeom prst="rect">
            <a:avLst/>
          </a:prstGeom>
        </p:spPr>
        <p:txBody>
          <a:bodyPr>
            <a:spAutoFit/>
          </a:bodyPr>
          <a:lstStyle/>
          <a:p>
            <a:pPr algn="just"/>
            <a:r>
              <a:rPr lang="ru-RU" sz="2400" b="1" dirty="0">
                <a:solidFill>
                  <a:srgbClr val="FF0000"/>
                </a:solidFill>
                <a:latin typeface="Times New Roman" panose="02020603050405020304" pitchFamily="18" charset="0"/>
                <a:cs typeface="Times New Roman" panose="02020603050405020304" pitchFamily="18" charset="0"/>
              </a:rPr>
              <a:t>Волков Николай Семенович </a:t>
            </a:r>
            <a:r>
              <a:rPr lang="ru-RU" sz="2400" b="1" dirty="0" smtClean="0">
                <a:solidFill>
                  <a:srgbClr val="002060"/>
                </a:solidFill>
                <a:latin typeface="Times New Roman" panose="02020603050405020304" pitchFamily="18" charset="0"/>
                <a:cs typeface="Times New Roman" panose="02020603050405020304" pitchFamily="18" charset="0"/>
              </a:rPr>
              <a:t>р</a:t>
            </a:r>
            <a:r>
              <a:rPr lang="ru-RU" sz="2000" b="1" dirty="0" smtClean="0">
                <a:solidFill>
                  <a:srgbClr val="002060"/>
                </a:solidFill>
                <a:latin typeface="Times New Roman" panose="02020603050405020304" pitchFamily="18" charset="0"/>
                <a:cs typeface="Times New Roman" panose="02020603050405020304" pitchFamily="18" charset="0"/>
              </a:rPr>
              <a:t>одился </a:t>
            </a:r>
            <a:r>
              <a:rPr lang="ru-RU" sz="2000" b="1" dirty="0">
                <a:solidFill>
                  <a:srgbClr val="002060"/>
                </a:solidFill>
                <a:latin typeface="Times New Roman" panose="02020603050405020304" pitchFamily="18" charset="0"/>
                <a:cs typeface="Times New Roman" panose="02020603050405020304" pitchFamily="18" charset="0"/>
              </a:rPr>
              <a:t>17 февраля 1926  года. В декабре 1943 года ушел в ряды Красной Армии. Службу проходил на Дальнем Востоке в 99 стрелковом полку. Основной задачей полка была охрана границы на заставах «Грушевая» и </a:t>
            </a:r>
            <a:r>
              <a:rPr lang="ru-RU" sz="2000" b="1" dirty="0" err="1">
                <a:solidFill>
                  <a:srgbClr val="002060"/>
                </a:solidFill>
                <a:latin typeface="Times New Roman" panose="02020603050405020304" pitchFamily="18" charset="0"/>
                <a:cs typeface="Times New Roman" panose="02020603050405020304" pitchFamily="18" charset="0"/>
              </a:rPr>
              <a:t>им.А.Краева</a:t>
            </a:r>
            <a:r>
              <a:rPr lang="ru-RU" sz="2000" b="1" dirty="0">
                <a:solidFill>
                  <a:srgbClr val="002060"/>
                </a:solidFill>
                <a:latin typeface="Times New Roman" panose="02020603050405020304" pitchFamily="18" charset="0"/>
                <a:cs typeface="Times New Roman" panose="02020603050405020304" pitchFamily="18" charset="0"/>
              </a:rPr>
              <a:t>. Служил пулеметчиком, артиллеристом, командиром 76-мм орудия. Участвовал в войне с Японией. С боями дошел до города Харбина. Награжден медалями Жукова, «За Победу над Японией», юбилейными медалями. </a:t>
            </a:r>
          </a:p>
        </p:txBody>
      </p:sp>
      <p:pic>
        <p:nvPicPr>
          <p:cNvPr id="20482" name="Picture 2" descr="\\192.168.85.10\Arhiv\НАТАЛЬЯ\Фото в программу\Цветные\288.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1918" y="714784"/>
            <a:ext cx="3433572" cy="5349240"/>
          </a:xfrm>
          <a:prstGeom prst="rect">
            <a:avLst/>
          </a:prstGeom>
          <a:noFill/>
          <a:effectLst>
            <a:softEdge rad="127000"/>
          </a:effectLst>
          <a:scene3d>
            <a:camera prst="isometricOffAxis1Right"/>
            <a:lightRig rig="threePt" dir="t"/>
          </a:scene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7845707"/>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192.168.85.10\Arhiv\НАТАЛЬЯ\Коллекции документов\Ветеран ВОВ\Волков 14\Фотографии\фото.t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95736" y="215660"/>
            <a:ext cx="5938343" cy="6359254"/>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193169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192.168.85.10\Arhiv\НАТАЛЬЯ\Коллекции документов\Ветеран ВОВ\Волков 14\документы\военный.t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99792" y="689288"/>
            <a:ext cx="6076340" cy="436387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140576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192.168.85.10\Arhiv\ЖЕНЯ\Победа одна на всех\Волков\16_39_1_13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63148" y="-32603"/>
            <a:ext cx="3372948" cy="460851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14339" name="Picture 3" descr="\\192.168.85.10\Arhiv\ЖЕНЯ\Победа одна на всех\Волков\16_39_1_13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36096" y="2300626"/>
            <a:ext cx="3433534" cy="4550567"/>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5101680"/>
      </p:ext>
    </p:extLst>
  </p:cSld>
  <p:clrMapOvr>
    <a:masterClrMapping/>
  </p:clrMapOvr>
  <p:transition spd="slow">
    <p:wipe/>
  </p:transition>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192.168.85.10\Arhiv\ЖЕНЯ\Победа одна на всех\Волков\16_39_14_1\16_39_14_1_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01692" y="3308121"/>
            <a:ext cx="5288280" cy="360273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12291" name="Picture 3" descr="\\192.168.85.10\Arhiv\ЖЕНЯ\Победа одна на всех\Волков\16_39_14_1\16_39_14_1_7.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87824" y="116632"/>
            <a:ext cx="4716016" cy="3178108"/>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0838219"/>
      </p:ext>
    </p:extLst>
  </p:cSld>
  <p:clrMapOvr>
    <a:masterClrMapping/>
  </p:clrMapOvr>
  <p:transition spd="slow">
    <p:pull/>
  </p:transition>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192.168.85.10\Arhiv\ЖЕНЯ\Победа одна на всех\Волков\16_39_14_1\16_39_14_1_9.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15816" y="0"/>
            <a:ext cx="5306798" cy="2755000"/>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13315" name="Picture 3" descr="\\192.168.85.10\Arhiv\ЖЕНЯ\Победа одна на всех\Волков\16_39_14_1\16_39_14_1_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45942" y="2852936"/>
            <a:ext cx="5376672" cy="3779520"/>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463205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1"/>
          <p:cNvSpPr/>
          <p:nvPr/>
        </p:nvSpPr>
        <p:spPr>
          <a:xfrm>
            <a:off x="2267744" y="404664"/>
            <a:ext cx="6552728" cy="6309420"/>
          </a:xfrm>
          <a:prstGeom prst="rect">
            <a:avLst/>
          </a:prstGeom>
        </p:spPr>
        <p:txBody>
          <a:bodyPr wrap="square">
            <a:spAutoFit/>
          </a:bodyPr>
          <a:lstStyle/>
          <a:p>
            <a:pPr algn="ctr"/>
            <a:r>
              <a:rPr lang="ru-RU" sz="2400" b="1" dirty="0">
                <a:solidFill>
                  <a:srgbClr val="FF0000"/>
                </a:solidFill>
              </a:rPr>
              <a:t>Барышников Павел Абрамович </a:t>
            </a:r>
            <a:r>
              <a:rPr lang="ru-RU" sz="2400" b="1" dirty="0">
                <a:solidFill>
                  <a:srgbClr val="002060"/>
                </a:solidFill>
              </a:rPr>
              <a:t> </a:t>
            </a:r>
            <a:endParaRPr lang="ru-RU" sz="2400" b="1" dirty="0" smtClean="0">
              <a:solidFill>
                <a:srgbClr val="002060"/>
              </a:solidFill>
            </a:endParaRPr>
          </a:p>
          <a:p>
            <a:pPr algn="just"/>
            <a:r>
              <a:rPr lang="ru-RU" sz="2000" b="1" dirty="0">
                <a:solidFill>
                  <a:srgbClr val="002060"/>
                </a:solidFill>
                <a:latin typeface="Times New Roman" panose="02020603050405020304" pitchFamily="18" charset="0"/>
                <a:cs typeface="Times New Roman" panose="02020603050405020304" pitchFamily="18" charset="0"/>
              </a:rPr>
              <a:t>Р</a:t>
            </a:r>
            <a:r>
              <a:rPr lang="ru-RU" sz="2000" b="1" dirty="0" smtClean="0">
                <a:solidFill>
                  <a:srgbClr val="002060"/>
                </a:solidFill>
                <a:latin typeface="Times New Roman" panose="02020603050405020304" pitchFamily="18" charset="0"/>
                <a:cs typeface="Times New Roman" panose="02020603050405020304" pitchFamily="18" charset="0"/>
              </a:rPr>
              <a:t>одился </a:t>
            </a:r>
            <a:r>
              <a:rPr lang="ru-RU" sz="2000" b="1" dirty="0">
                <a:solidFill>
                  <a:srgbClr val="002060"/>
                </a:solidFill>
                <a:latin typeface="Times New Roman" panose="02020603050405020304" pitchFamily="18" charset="0"/>
                <a:cs typeface="Times New Roman" panose="02020603050405020304" pitchFamily="18" charset="0"/>
              </a:rPr>
              <a:t>28 декабря 1925  года. В апреле 1943 года начал военную службу в </a:t>
            </a:r>
            <a:r>
              <a:rPr lang="ru-RU" sz="2000" b="1" dirty="0" err="1">
                <a:solidFill>
                  <a:srgbClr val="002060"/>
                </a:solidFill>
                <a:latin typeface="Times New Roman" panose="02020603050405020304" pitchFamily="18" charset="0"/>
                <a:cs typeface="Times New Roman" panose="02020603050405020304" pitchFamily="18" charset="0"/>
              </a:rPr>
              <a:t>г.Харькове</a:t>
            </a:r>
            <a:r>
              <a:rPr lang="ru-RU" sz="2000" b="1" dirty="0">
                <a:solidFill>
                  <a:srgbClr val="002060"/>
                </a:solidFill>
                <a:latin typeface="Times New Roman" panose="02020603050405020304" pitchFamily="18" charset="0"/>
                <a:cs typeface="Times New Roman" panose="02020603050405020304" pitchFamily="18" charset="0"/>
              </a:rPr>
              <a:t> в 25-м запасном артиллерийском полку. Затем его полк  был переправлен в </a:t>
            </a:r>
            <a:r>
              <a:rPr lang="ru-RU" sz="2000" b="1" dirty="0" err="1">
                <a:solidFill>
                  <a:srgbClr val="002060"/>
                </a:solidFill>
                <a:latin typeface="Times New Roman" panose="02020603050405020304" pitchFamily="18" charset="0"/>
                <a:cs typeface="Times New Roman" panose="02020603050405020304" pitchFamily="18" charset="0"/>
              </a:rPr>
              <a:t>г.Старый</a:t>
            </a:r>
            <a:r>
              <a:rPr lang="ru-RU" sz="2000" b="1" dirty="0">
                <a:solidFill>
                  <a:srgbClr val="002060"/>
                </a:solidFill>
                <a:latin typeface="Times New Roman" panose="02020603050405020304" pitchFamily="18" charset="0"/>
                <a:cs typeface="Times New Roman" panose="02020603050405020304" pitchFamily="18" charset="0"/>
              </a:rPr>
              <a:t> Оскол, </a:t>
            </a:r>
            <a:r>
              <a:rPr lang="ru-RU" sz="2000" b="1" dirty="0" err="1">
                <a:solidFill>
                  <a:srgbClr val="002060"/>
                </a:solidFill>
                <a:latin typeface="Times New Roman" panose="02020603050405020304" pitchFamily="18" charset="0"/>
                <a:cs typeface="Times New Roman" panose="02020603050405020304" pitchFamily="18" charset="0"/>
              </a:rPr>
              <a:t>Гороховецкие</a:t>
            </a:r>
            <a:r>
              <a:rPr lang="ru-RU" sz="2000" b="1" dirty="0">
                <a:solidFill>
                  <a:srgbClr val="002060"/>
                </a:solidFill>
                <a:latin typeface="Times New Roman" panose="02020603050405020304" pitchFamily="18" charset="0"/>
                <a:cs typeface="Times New Roman" panose="02020603050405020304" pitchFamily="18" charset="0"/>
              </a:rPr>
              <a:t> лагеря, где служил телефонистом. После попал во вновь сформированную 33-ю противотанковую бригаду 318-го противотанкового артиллерийского полка, и направлен на второй Украинский фронт. В 1945 году полк был переброшен на первый Белорусский фронт, участвовал в освобождении Познани.  Бригада, в которой воевал Павел Абрамович, дошла до Германии в составе 282-го гвардейского истребительного противотанкового артиллерийского батальона, участвовала в штурме Берлина. За мужество и отвагу в боях был награжден медалями Жукова,  «За взятие Берлина», «За победу над Германией» (из воспоминаний Барышникова П.А.), знаком «Фронтовик 1941-1945», юбилейными медалями. Умер 22 апреля 2011 года</a:t>
            </a:r>
          </a:p>
        </p:txBody>
      </p:sp>
    </p:spTree>
    <p:extLst>
      <p:ext uri="{BB962C8B-B14F-4D97-AF65-F5344CB8AC3E}">
        <p14:creationId xmlns:p14="http://schemas.microsoft.com/office/powerpoint/2010/main" val="2299229455"/>
      </p:ext>
    </p:extLst>
  </p:cSld>
  <p:clrMapOvr>
    <a:masterClrMapping/>
  </p:clrMapOvr>
  <p:transition spd="slow">
    <p:push dir="u"/>
  </p:transition>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192.168.85.10\Arhiv\НАТАЛЬЯ\Коллекции документов\Ветеран ВОВ\Барышников 15\фото1.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09335" y="-171400"/>
            <a:ext cx="3044952" cy="392277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19459" name="Picture 3" descr="\\192.168.85.10\Arhiv\НАТАЛЬЯ\Коллекции документов\Ветеран ВОВ\Барышников 15\фото.t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53453" y="3617640"/>
            <a:ext cx="5182406" cy="3240360"/>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0582331"/>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192.168.85.10\Arhiv\ЖЕНЯ\Победа одна на всех\Барышников\16_39_15_1\16_39_15_1_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59832" y="81272"/>
            <a:ext cx="4474055" cy="335887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15363" name="Picture 3" descr="\\192.168.85.10\Arhiv\ЖЕНЯ\Победа одна на всех\Барышников\16_39_15_1\16_39_15_1_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67744" y="3406673"/>
            <a:ext cx="6556248" cy="339547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472881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192.168.85.10\Arhiv\ЖЕНЯ\Победа одна на всех\Барышников\16_39_15_1\16_39_15_1_4.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91680" y="-9569"/>
            <a:ext cx="4608512" cy="3451075"/>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16387" name="Picture 3" descr="\\192.168.85.10\Arhiv\ЖЕНЯ\Победа одна на всех\Барышников\16_39_15_3\16_39_15_3_1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841640" y="3140968"/>
            <a:ext cx="5278893" cy="401423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4748325"/>
      </p:ext>
    </p:extLst>
  </p:cSld>
  <p:clrMapOvr>
    <a:masterClrMapping/>
  </p:clrMapOvr>
  <p:transition spd="slow">
    <p:cover/>
  </p:transition>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192.168.85.10\Arhiv\ЖЕНЯ\Победа одна на всех\Барышников\16_39_15_3\16_39_15_3_2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5556" y="-130839"/>
            <a:ext cx="4824536" cy="3138883"/>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17411" name="Picture 3" descr="\\192.168.85.10\Arhiv\ЖЕНЯ\Победа одна на всех\Барышников\16_39_15_3\16_39_15_3_29.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43608" y="3023992"/>
            <a:ext cx="5185384" cy="3834008"/>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09713" y="1052736"/>
            <a:ext cx="4376737" cy="3346450"/>
          </a:xfrm>
          <a:prstGeom prst="rect">
            <a:avLst/>
          </a:prstGeom>
          <a:noFill/>
          <a:ln>
            <a:noFill/>
          </a:ln>
          <a:effectLst>
            <a:outerShdw dist="35921" dir="2700000" algn="ctr" rotWithShape="0">
              <a:schemeClr val="bg2"/>
            </a:outerShdw>
            <a:softEdge rad="63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94054877"/>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1"/>
          <p:cNvSpPr/>
          <p:nvPr/>
        </p:nvSpPr>
        <p:spPr>
          <a:xfrm>
            <a:off x="1907704" y="836712"/>
            <a:ext cx="6984776" cy="4524315"/>
          </a:xfrm>
          <a:prstGeom prst="rect">
            <a:avLst/>
          </a:prstGeom>
        </p:spPr>
        <p:txBody>
          <a:bodyPr wrap="square">
            <a:spAutoFit/>
          </a:bodyPr>
          <a:lstStyle/>
          <a:p>
            <a:pPr algn="ctr"/>
            <a:r>
              <a:rPr lang="ru-RU" sz="2400" b="1" dirty="0" smtClean="0">
                <a:solidFill>
                  <a:srgbClr val="FF0000"/>
                </a:solidFill>
                <a:latin typeface="Times New Roman" panose="02020603050405020304" pitchFamily="18" charset="0"/>
                <a:cs typeface="Times New Roman" panose="02020603050405020304" pitchFamily="18" charset="0"/>
              </a:rPr>
              <a:t>Кузнецов Николай Семенович  </a:t>
            </a:r>
          </a:p>
          <a:p>
            <a:pPr algn="just"/>
            <a:r>
              <a:rPr lang="ru-RU" sz="2400" b="1" dirty="0" smtClean="0">
                <a:solidFill>
                  <a:srgbClr val="002060"/>
                </a:solidFill>
                <a:latin typeface="Times New Roman" panose="02020603050405020304" pitchFamily="18" charset="0"/>
                <a:cs typeface="Times New Roman" panose="02020603050405020304" pitchFamily="18" charset="0"/>
              </a:rPr>
              <a:t>Родился </a:t>
            </a:r>
            <a:r>
              <a:rPr lang="ru-RU" sz="2400" b="1" dirty="0">
                <a:solidFill>
                  <a:srgbClr val="002060"/>
                </a:solidFill>
                <a:latin typeface="Times New Roman" panose="02020603050405020304" pitchFamily="18" charset="0"/>
                <a:cs typeface="Times New Roman" panose="02020603050405020304" pitchFamily="18" charset="0"/>
              </a:rPr>
              <a:t>6 декабря 1920  года. Начало войны встретил на погранзаставе </a:t>
            </a:r>
            <a:r>
              <a:rPr lang="ru-RU" sz="2400" b="1" dirty="0" err="1">
                <a:solidFill>
                  <a:srgbClr val="002060"/>
                </a:solidFill>
                <a:latin typeface="Times New Roman" panose="02020603050405020304" pitchFamily="18" charset="0"/>
                <a:cs typeface="Times New Roman" panose="02020603050405020304" pitchFamily="18" charset="0"/>
              </a:rPr>
              <a:t>Гродековской</a:t>
            </a:r>
            <a:r>
              <a:rPr lang="ru-RU" sz="2400" b="1" dirty="0">
                <a:solidFill>
                  <a:srgbClr val="002060"/>
                </a:solidFill>
                <a:latin typeface="Times New Roman" panose="02020603050405020304" pitchFamily="18" charset="0"/>
                <a:cs typeface="Times New Roman" panose="02020603050405020304" pitchFamily="18" charset="0"/>
              </a:rPr>
              <a:t>,  что на Дальнем Востоке. Всю войну прослужил в 158 стрелковом полку стрелком, с мая 1942 года занимал должность командира отделения. С августа по сентябрь 1945 года участвовал в войне с Японией. Награжден орденом Отечественной войны I степени, медалями «За победу над Японией», медалью Жукова, знаком «Ветеран войны и военной службы», юбилейными медалями. Умер 08 июня 2013 года. </a:t>
            </a:r>
          </a:p>
        </p:txBody>
      </p:sp>
    </p:spTree>
    <p:extLst>
      <p:ext uri="{BB962C8B-B14F-4D97-AF65-F5344CB8AC3E}">
        <p14:creationId xmlns:p14="http://schemas.microsoft.com/office/powerpoint/2010/main" val="4004244022"/>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192.168.85.10\Arhiv\ЖЕНЯ\Победа одна на всех\Кузнецов\16_39_16_1\16_39_16_1_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239845"/>
            <a:ext cx="4677892" cy="339725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22531" name="Picture 3" descr="\\192.168.85.10\Arhiv\ЖЕНЯ\Победа одна на всех\Кузнецов\16_39_16_1\16_39_16_1_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13676" y="3193675"/>
            <a:ext cx="4537310" cy="325416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3317" y="3645024"/>
            <a:ext cx="4053373" cy="3009706"/>
          </a:xfrm>
          <a:prstGeom prst="rect">
            <a:avLst/>
          </a:prstGeom>
          <a:noFill/>
          <a:ln>
            <a:noFill/>
          </a:ln>
          <a:effectLst>
            <a:outerShdw dist="35921" dir="2700000" algn="ctr" rotWithShape="0">
              <a:schemeClr val="bg2"/>
            </a:outerShdw>
            <a:softEdge rad="1270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06690" y="182432"/>
            <a:ext cx="4316413" cy="2974975"/>
          </a:xfrm>
          <a:prstGeom prst="rect">
            <a:avLst/>
          </a:prstGeom>
          <a:noFill/>
          <a:ln>
            <a:noFill/>
          </a:ln>
          <a:effectLst>
            <a:outerShdw dist="35921" dir="2700000" algn="ctr" rotWithShape="0">
              <a:schemeClr val="bg2"/>
            </a:outerShdw>
            <a:softEdge rad="63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1535368"/>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192.168.85.10\Arhiv\ЖЕНЯ\Победа одна на всех\Кузнецов\16_39_16_2\16_39_16_2_15.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82847" y="34356"/>
            <a:ext cx="6613023" cy="4752528"/>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5123" name="Picture 3" descr="C:\Users\ByatikovaEA\Desktop\фото\s120089809.jpe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21409" y="3174003"/>
            <a:ext cx="5122591" cy="3683997"/>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041163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192.168.85.10\Arhiv\НАТАЛЬЯ\Коллекции документов\Ветеран ВОВ\Кузнецов 16\Фото\фото.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97513" y="980728"/>
            <a:ext cx="7086307" cy="466914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5352204"/>
      </p:ext>
    </p:extLst>
  </p:cSld>
  <p:clrMapOvr>
    <a:masterClrMapping/>
  </p:clrMapOvr>
  <p:transition spd="slow">
    <p:push dir="u"/>
  </p:transition>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1"/>
          <p:cNvSpPr/>
          <p:nvPr/>
        </p:nvSpPr>
        <p:spPr>
          <a:xfrm>
            <a:off x="3923928" y="908720"/>
            <a:ext cx="4572000" cy="5755422"/>
          </a:xfrm>
          <a:prstGeom prst="rect">
            <a:avLst/>
          </a:prstGeom>
        </p:spPr>
        <p:txBody>
          <a:bodyPr>
            <a:spAutoFit/>
          </a:bodyPr>
          <a:lstStyle/>
          <a:p>
            <a:pPr algn="ctr"/>
            <a:r>
              <a:rPr lang="ru-RU" sz="2400" b="1" dirty="0" smtClean="0">
                <a:solidFill>
                  <a:srgbClr val="FF0000"/>
                </a:solidFill>
                <a:latin typeface="Times New Roman" panose="02020603050405020304" pitchFamily="18" charset="0"/>
                <a:cs typeface="Times New Roman" panose="02020603050405020304" pitchFamily="18" charset="0"/>
              </a:rPr>
              <a:t>Щепеткин Александр Андреевич  </a:t>
            </a:r>
          </a:p>
          <a:p>
            <a:pPr algn="just"/>
            <a:r>
              <a:rPr lang="ru-RU" sz="2000" b="1" dirty="0" smtClean="0">
                <a:solidFill>
                  <a:srgbClr val="002060"/>
                </a:solidFill>
                <a:latin typeface="Times New Roman" panose="02020603050405020304" pitchFamily="18" charset="0"/>
                <a:cs typeface="Times New Roman" panose="02020603050405020304" pitchFamily="18" charset="0"/>
              </a:rPr>
              <a:t>Родился </a:t>
            </a:r>
            <a:r>
              <a:rPr lang="ru-RU" sz="2000" b="1" dirty="0">
                <a:solidFill>
                  <a:srgbClr val="002060"/>
                </a:solidFill>
                <a:latin typeface="Times New Roman" panose="02020603050405020304" pitchFamily="18" charset="0"/>
                <a:cs typeface="Times New Roman" panose="02020603050405020304" pitchFamily="18" charset="0"/>
              </a:rPr>
              <a:t>8 марта  1925  года. В октябре 1943 года  был определен в 26-й самоходный </a:t>
            </a:r>
            <a:r>
              <a:rPr lang="ru-RU" sz="2000" b="1" dirty="0" err="1">
                <a:solidFill>
                  <a:srgbClr val="002060"/>
                </a:solidFill>
                <a:latin typeface="Times New Roman" panose="02020603050405020304" pitchFamily="18" charset="0"/>
                <a:cs typeface="Times New Roman" panose="02020603050405020304" pitchFamily="18" charset="0"/>
              </a:rPr>
              <a:t>автополк</a:t>
            </a:r>
            <a:r>
              <a:rPr lang="ru-RU" sz="2000" b="1" dirty="0">
                <a:solidFill>
                  <a:srgbClr val="002060"/>
                </a:solidFill>
                <a:latin typeface="Times New Roman" panose="02020603050405020304" pitchFamily="18" charset="0"/>
                <a:cs typeface="Times New Roman" panose="02020603050405020304" pitchFamily="18" charset="0"/>
              </a:rPr>
              <a:t>, в составе которого направлен на 3-й Белорусский фронт. В декабре 1944 года переведен в 1057-й истребительный противотанковый полк. С боями прошел Литву, Польшу, освобождал Кенигсберг.  Награжден орденом Отечественной войны II степени, «За отвагу», «За победу над Германией в Великой Отечественной войне 1941-1945гг.», «За взятие Кенигсберга», «За победу над Японией».  Умер 30 сентября 2005 года.</a:t>
            </a:r>
          </a:p>
        </p:txBody>
      </p:sp>
      <p:pic>
        <p:nvPicPr>
          <p:cNvPr id="2560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910" y="692696"/>
            <a:ext cx="3494087" cy="5346700"/>
          </a:xfrm>
          <a:prstGeom prst="rect">
            <a:avLst/>
          </a:prstGeom>
          <a:noFill/>
          <a:ln>
            <a:noFill/>
          </a:ln>
          <a:effectLst>
            <a:outerShdw dist="35921" dir="2700000" algn="ctr" rotWithShape="0">
              <a:schemeClr val="bg2"/>
            </a:outerShdw>
            <a:softEdge rad="317500"/>
          </a:effectLst>
          <a:scene3d>
            <a:camera prst="perspectiveFront"/>
            <a:lightRig rig="threePt" dir="t"/>
          </a:scene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56831617"/>
      </p:ext>
    </p:extLst>
  </p:cSld>
  <p:clrMapOvr>
    <a:masterClrMapping/>
  </p:clrMapOvr>
  <p:transition spd="slow">
    <p:push dir="u"/>
  </p:transition>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descr="\\192.168.85.10\Arhiv\ЖЕНЯ\Победа одна на всех\Щепеткин\16_39_17_1\16_39_17_1_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401" y="33916"/>
            <a:ext cx="4916639" cy="3313387"/>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26627" name="Picture 3" descr="\\192.168.85.10\Arhiv\ЖЕНЯ\Победа одна на всех\Щепеткин\16_39_17_1\16_39_17_1_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91880" y="2889358"/>
            <a:ext cx="5426976" cy="3846737"/>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1442155"/>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descr="\\192.168.85.10\Arhiv\ЖЕНЯ\Победа одна на всех\Щепеткин\16_39_17_3\16_39_17_3_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11760" y="-173694"/>
            <a:ext cx="5148064" cy="372137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27651" name="Picture 3" descr="\\192.168.85.10\Arhiv\ЖЕНЯ\Победа одна на всех\Щепеткин\16_39_17_3\16_39_17_3_14.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07904" y="3561499"/>
            <a:ext cx="4985016" cy="3296501"/>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713644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descr="\\192.168.85.10\Arhiv\ЖЕНЯ\Победа одна на всех\Щепеткин\16_39_17_3\16_39_17_3_15.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95736" y="116632"/>
            <a:ext cx="5075173" cy="339874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28675" name="Picture 3" descr="\\192.168.85.10\Arhiv\ЖЕНЯ\Победа одна на всех\Щепеткин\16_39_17_3\16_39_17_3_2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27280" y="3717032"/>
            <a:ext cx="5290388" cy="3140968"/>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6694199"/>
      </p:ext>
    </p:extLst>
  </p:cSld>
  <p:clrMapOvr>
    <a:masterClrMapping/>
  </p:clrMapOvr>
  <p:transition spd="slow">
    <p:push dir="u"/>
  </p:transition>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192.168.85.10\Arhiv\ЖЕНЯ\Победа одна на всех\Щепеткин\16_39_17_6\16_39_17_6_29.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95736" y="441951"/>
            <a:ext cx="6610618" cy="607667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251501"/>
      </p:ext>
    </p:extLst>
  </p:cSld>
  <p:clrMapOvr>
    <a:masterClrMapping/>
  </p:clrMapOvr>
  <p:transition spd="slow">
    <p:push dir="u"/>
  </p:transition>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1"/>
          <p:cNvSpPr/>
          <p:nvPr/>
        </p:nvSpPr>
        <p:spPr>
          <a:xfrm>
            <a:off x="3707904" y="117693"/>
            <a:ext cx="4572000" cy="6924973"/>
          </a:xfrm>
          <a:prstGeom prst="rect">
            <a:avLst/>
          </a:prstGeom>
        </p:spPr>
        <p:txBody>
          <a:bodyPr>
            <a:spAutoFit/>
          </a:bodyPr>
          <a:lstStyle/>
          <a:p>
            <a:pPr algn="ctr"/>
            <a:r>
              <a:rPr lang="ru-RU" sz="2400" dirty="0">
                <a:solidFill>
                  <a:srgbClr val="FF0000"/>
                </a:solidFill>
              </a:rPr>
              <a:t>Трофименко Нина Кузьминична </a:t>
            </a:r>
            <a:endParaRPr lang="ru-RU" sz="2400" dirty="0" smtClean="0">
              <a:solidFill>
                <a:srgbClr val="FF0000"/>
              </a:solidFill>
            </a:endParaRPr>
          </a:p>
          <a:p>
            <a:pPr algn="just"/>
            <a:r>
              <a:rPr lang="ru-RU" b="1" dirty="0">
                <a:solidFill>
                  <a:srgbClr val="7030A0"/>
                </a:solidFill>
                <a:latin typeface="Times New Roman" panose="02020603050405020304" pitchFamily="18" charset="0"/>
                <a:cs typeface="Times New Roman" panose="02020603050405020304" pitchFamily="18" charset="0"/>
              </a:rPr>
              <a:t>Р</a:t>
            </a:r>
            <a:r>
              <a:rPr lang="ru-RU" b="1" dirty="0" smtClean="0">
                <a:solidFill>
                  <a:srgbClr val="7030A0"/>
                </a:solidFill>
                <a:latin typeface="Times New Roman" panose="02020603050405020304" pitchFamily="18" charset="0"/>
                <a:cs typeface="Times New Roman" panose="02020603050405020304" pitchFamily="18" charset="0"/>
              </a:rPr>
              <a:t>одилась </a:t>
            </a:r>
            <a:r>
              <a:rPr lang="ru-RU" b="1" dirty="0">
                <a:solidFill>
                  <a:srgbClr val="7030A0"/>
                </a:solidFill>
                <a:latin typeface="Times New Roman" panose="02020603050405020304" pitchFamily="18" charset="0"/>
                <a:cs typeface="Times New Roman" panose="02020603050405020304" pitchFamily="18" charset="0"/>
              </a:rPr>
              <a:t>19 декабря  1920  года. В 1942 году ушла добровольцем на фронт санинструктором.  Служила в Северной группе войск на Северо-Кавказском фронте. При подступах к Крыму Северо-Кавказский фронт был передан в Отдельную Приморскую армию, которая освобождала Крым. Полк, в котором служила Нина Кузьминична, поставлял боеприпасы на огневые точки, а оттуда вывозили  раненных. Затем ее часть была переброшена на  2 Белорусский фронт. Освобождала Польшу, Варшаву, Германию. За военные заслуги награждена медалями: «За боевые заслуги», «За взятие Кенигсберга», «За победу над Германией» (из воспоминаний Трофименко Н.К.), «За оборону Кавказа», орденом Отечественной войны II степени, знаками «Ветеран Войны и военной службы», «Фронтовик 1941-1945», юбилейными медалями.</a:t>
            </a:r>
          </a:p>
        </p:txBody>
      </p:sp>
      <p:pic>
        <p:nvPicPr>
          <p:cNvPr id="35842" name="Picture 2" descr="\\192.168.85.10\Arhiv\НАТАЛЬЯ\Фото в программу\Цветные\265.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476672"/>
            <a:ext cx="3255963" cy="5454650"/>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5522544"/>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descr="\\192.168.85.10\Arhiv\ЖЕНЯ\Победа одна на всех\Трофименко\16_39_18_1\16_39_18_1_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35268"/>
            <a:ext cx="7562088" cy="5108448"/>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6146" name="Picture 2" descr="C:\Users\ByatikovaEA\Desktop\фото\42711348230_1517d5d8b2_o.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23928" y="3615905"/>
            <a:ext cx="5034003" cy="3213771"/>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505435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descr="\\192.168.85.10\Arhiv\ЖЕНЯ\Победа одна на всех\Трофименко\16_39_18_1\16_39_18_1_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91880" y="69526"/>
            <a:ext cx="4658067" cy="6584378"/>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6442736"/>
      </p:ext>
    </p:extLst>
  </p:cSld>
  <p:clrMapOvr>
    <a:masterClrMapping/>
  </p:clrMapOvr>
  <p:transition spd="slow">
    <p:wheel spokes="1"/>
  </p:transition>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descr="\\192.168.85.10\Arhiv\ЖЕНЯ\Победа одна на всех\Трофименко\16_39_18_3\16_39_18_3_5.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11760" y="13017"/>
            <a:ext cx="4548017" cy="3284421"/>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32771" name="Picture 3" descr="\\192.168.85.10\Arhiv\ЖЕНЯ\Победа одна на всех\Трофименко\16_39_18_3\16_39_18_3_6.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55604" y="3445782"/>
            <a:ext cx="4970859" cy="3267441"/>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7366002"/>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192.168.85.10\Arhiv\ЖЕНЯ\Победа одна на всех\Трофименко\16_39_18_3\16_39_18_3_1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15816" y="92520"/>
            <a:ext cx="5184576" cy="3359627"/>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33795" name="Picture 3" descr="\\192.168.85.10\Arhiv\ЖЕНЯ\Победа одна на всех\Трофименко\16_39_18_3\16_39_18_3_1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23928" y="3452147"/>
            <a:ext cx="4896141" cy="338557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373190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descr="\\192.168.85.10\Arhiv\ЖЕНЯ\Победа одна на всех\Трофименко\16_39_18_3\16_39_18_3_6.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30590" y="0"/>
            <a:ext cx="5216645" cy="3429000"/>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34819" name="Picture 3" descr="\\192.168.85.10\Arhiv\ЖЕНЯ\Победа одна на всех\Трофименко\16_39_18_3\16_39_18_3_5.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31370" y="3330069"/>
            <a:ext cx="4873077" cy="3519168"/>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0308888"/>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1"/>
          <p:cNvSpPr/>
          <p:nvPr/>
        </p:nvSpPr>
        <p:spPr>
          <a:xfrm>
            <a:off x="1547664" y="1052736"/>
            <a:ext cx="7308304" cy="4216539"/>
          </a:xfrm>
          <a:prstGeom prst="rect">
            <a:avLst/>
          </a:prstGeom>
        </p:spPr>
        <p:txBody>
          <a:bodyPr wrap="square">
            <a:spAutoFit/>
          </a:bodyPr>
          <a:lstStyle/>
          <a:p>
            <a:pPr algn="ctr"/>
            <a:r>
              <a:rPr lang="ru-RU" sz="2800" b="1" dirty="0" smtClean="0">
                <a:solidFill>
                  <a:srgbClr val="FF0000"/>
                </a:solidFill>
                <a:latin typeface="Times New Roman" panose="02020603050405020304" pitchFamily="18" charset="0"/>
                <a:cs typeface="Times New Roman" panose="02020603050405020304" pitchFamily="18" charset="0"/>
              </a:rPr>
              <a:t>Асташкин Василий </a:t>
            </a:r>
            <a:r>
              <a:rPr lang="ru-RU" sz="2800" b="1" dirty="0" err="1" smtClean="0">
                <a:solidFill>
                  <a:srgbClr val="FF0000"/>
                </a:solidFill>
                <a:latin typeface="Times New Roman" panose="02020603050405020304" pitchFamily="18" charset="0"/>
                <a:cs typeface="Times New Roman" panose="02020603050405020304" pitchFamily="18" charset="0"/>
              </a:rPr>
              <a:t>Фокич</a:t>
            </a:r>
            <a:r>
              <a:rPr lang="ru-RU" sz="2800" b="1" dirty="0" smtClean="0">
                <a:solidFill>
                  <a:srgbClr val="FF0000"/>
                </a:solidFill>
                <a:latin typeface="Times New Roman" panose="02020603050405020304" pitchFamily="18" charset="0"/>
                <a:cs typeface="Times New Roman" panose="02020603050405020304" pitchFamily="18" charset="0"/>
              </a:rPr>
              <a:t> </a:t>
            </a:r>
          </a:p>
          <a:p>
            <a:pPr algn="just"/>
            <a:r>
              <a:rPr lang="ru-RU" sz="2400" b="1" dirty="0">
                <a:solidFill>
                  <a:srgbClr val="002060"/>
                </a:solidFill>
                <a:latin typeface="Times New Roman" panose="02020603050405020304" pitchFamily="18" charset="0"/>
                <a:cs typeface="Times New Roman" panose="02020603050405020304" pitchFamily="18" charset="0"/>
              </a:rPr>
              <a:t>Р</a:t>
            </a:r>
            <a:r>
              <a:rPr lang="ru-RU" sz="2400" b="1" dirty="0" smtClean="0">
                <a:solidFill>
                  <a:srgbClr val="002060"/>
                </a:solidFill>
                <a:latin typeface="Times New Roman" panose="02020603050405020304" pitchFamily="18" charset="0"/>
                <a:cs typeface="Times New Roman" panose="02020603050405020304" pitchFamily="18" charset="0"/>
              </a:rPr>
              <a:t>одился </a:t>
            </a:r>
            <a:r>
              <a:rPr lang="ru-RU" sz="2400" b="1" dirty="0">
                <a:solidFill>
                  <a:srgbClr val="002060"/>
                </a:solidFill>
                <a:latin typeface="Times New Roman" panose="02020603050405020304" pitchFamily="18" charset="0"/>
                <a:cs typeface="Times New Roman" panose="02020603050405020304" pitchFamily="18" charset="0"/>
              </a:rPr>
              <a:t>13 января 1926 года. В октябре 1944 года прибыл  в 96-й отдельный корпусный танковый батальон. Воевал на Белорусском фронте, в горячих точках Западной Украины, Белоруссии, Центральной части Румынии. Во время одной из боевых операций танк  был подбит и Асташкин В.Ф. получил контузию За мужество и отвагу в боях был награжден медалями «За Отвагу», «За Победу над Германией» (из воспоминаний Асташкина В.Ф.), юбилейными медалями. </a:t>
            </a:r>
          </a:p>
        </p:txBody>
      </p:sp>
    </p:spTree>
    <p:extLst>
      <p:ext uri="{BB962C8B-B14F-4D97-AF65-F5344CB8AC3E}">
        <p14:creationId xmlns:p14="http://schemas.microsoft.com/office/powerpoint/2010/main" val="420327607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descr="\\192.168.85.10\Arhiv\НАТАЛЬЯ\Коллекции документов\Ветеран ВОВ\Асташкин 23\Проводы отца на фронт 1944г..Ф.И. 4-й слева.рядом жена.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8753" y="0"/>
            <a:ext cx="4638221" cy="3378704"/>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pic>
        <p:nvPicPr>
          <p:cNvPr id="36867" name="Picture 3" descr="\\192.168.85.10\Arhiv\НАТАЛЬЯ\Коллекции документов\Ветеран ВОВ\Асташкин 23\Школа В.Ф. 1934г. Чечня.t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47864" y="3212976"/>
            <a:ext cx="5495544" cy="3515868"/>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30133"/>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descr="\\192.168.85.10\Arhiv\НАТАЛЬЯ\Коллекции документов\Ветеран ВОВ\Асташкин 23\В.Ф. в супругой  Валент. Васил.1991. Чечня.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664" y="-25334"/>
            <a:ext cx="5152644" cy="3611880"/>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pic>
        <p:nvPicPr>
          <p:cNvPr id="38915" name="Picture 3" descr="\\192.168.85.10\Arhiv\НАТАЛЬЯ\Коллекции документов\Ветеран ВОВ\Асташкин 23\В.Ф. с супругой и внуками 1997г. П-Ях.t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9872" y="3246120"/>
            <a:ext cx="5486400" cy="3611880"/>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448852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descr="\\192.168.85.10\Arhiv\НАТАЛЬЯ\Коллекции документов\Ветеран ВОВ\Асташкин 23\С другом,Грузия.1951г.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5776" y="1052736"/>
            <a:ext cx="5976664" cy="4484317"/>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756784"/>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descr="\\192.168.85.10\Arhiv\НАТАЛЬЯ\Коллекции документов\Ветеран ВОВ\Асташкин 23\Часы обрат.сторона.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14829" y="0"/>
            <a:ext cx="4224469" cy="3168352"/>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pic>
        <p:nvPicPr>
          <p:cNvPr id="37891" name="Picture 3" descr="\\192.168.85.10\Arhiv\НАТАЛЬЯ\Коллекции документов\Ветеран ВОВ\Асташкин 23\Часы.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91880" y="3415050"/>
            <a:ext cx="4572000" cy="3429000"/>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1888226"/>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descr="\\192.168.85.10\Arhiv\НАТАЛЬЯ\Коллекции документов\Ветеран ВОВ\Асташкин 23\65 лет Вел.Победы.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99592" y="188640"/>
            <a:ext cx="4280866" cy="5445224"/>
          </a:xfrm>
          <a:prstGeom prst="rect">
            <a:avLst/>
          </a:prstGeom>
          <a:noFill/>
          <a:effectLst>
            <a:softEdge rad="635000"/>
          </a:effectLst>
          <a:extLst>
            <a:ext uri="{909E8E84-426E-40DD-AFC4-6F175D3DCCD1}">
              <a14:hiddenFill xmlns:a14="http://schemas.microsoft.com/office/drawing/2010/main">
                <a:solidFill>
                  <a:srgbClr val="FFFFFF"/>
                </a:solidFill>
              </a14:hiddenFill>
            </a:ext>
          </a:extLst>
        </p:spPr>
      </p:pic>
      <p:pic>
        <p:nvPicPr>
          <p:cNvPr id="40963" name="Picture 3" descr="\\192.168.85.10\Arhiv\НАТАЛЬЯ\Коллекции документов\Ветеран ВОВ\Асташкин 23\65 лет Вел.Победы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71096" y="1609426"/>
            <a:ext cx="4259313" cy="5121846"/>
          </a:xfrm>
          <a:prstGeom prst="rect">
            <a:avLst/>
          </a:prstGeom>
          <a:noFill/>
          <a:effectLst>
            <a:softEdge rad="635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9126995"/>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1"/>
          <p:cNvSpPr/>
          <p:nvPr/>
        </p:nvSpPr>
        <p:spPr>
          <a:xfrm>
            <a:off x="4427984" y="908720"/>
            <a:ext cx="4572000" cy="5447645"/>
          </a:xfrm>
          <a:prstGeom prst="rect">
            <a:avLst/>
          </a:prstGeom>
        </p:spPr>
        <p:txBody>
          <a:bodyPr>
            <a:spAutoFit/>
          </a:bodyPr>
          <a:lstStyle/>
          <a:p>
            <a:pPr algn="just"/>
            <a:r>
              <a:rPr lang="ru-RU" sz="2400" b="1" dirty="0">
                <a:solidFill>
                  <a:srgbClr val="FF0000"/>
                </a:solidFill>
                <a:latin typeface="Times New Roman" panose="02020603050405020304" pitchFamily="18" charset="0"/>
                <a:cs typeface="Times New Roman" panose="02020603050405020304" pitchFamily="18" charset="0"/>
              </a:rPr>
              <a:t>Южанин Федор Николаевич </a:t>
            </a:r>
            <a:r>
              <a:rPr lang="ru-RU" sz="2400" b="1" dirty="0" smtClean="0">
                <a:solidFill>
                  <a:srgbClr val="002060"/>
                </a:solidFill>
                <a:latin typeface="Times New Roman" panose="02020603050405020304" pitchFamily="18" charset="0"/>
                <a:cs typeface="Times New Roman" panose="02020603050405020304" pitchFamily="18" charset="0"/>
              </a:rPr>
              <a:t>р</a:t>
            </a:r>
            <a:r>
              <a:rPr lang="ru-RU" sz="2000" b="1" dirty="0" smtClean="0">
                <a:solidFill>
                  <a:srgbClr val="002060"/>
                </a:solidFill>
              </a:rPr>
              <a:t>одился </a:t>
            </a:r>
            <a:r>
              <a:rPr lang="ru-RU" sz="2000" b="1" dirty="0">
                <a:solidFill>
                  <a:srgbClr val="002060"/>
                </a:solidFill>
              </a:rPr>
              <a:t>30 мая 1926 года. В апреле 1944 года был призван в ряды Советской армии и определен  артиллеристом 187-го зенитно-артиллерийского полка, имевшего задачу -  не допустить прорыва вражеской авиации в небо над Москвой. Позже, когда войска Германии потеснили в Европу, охраняли Вильнюс, Ригу и Таллин. Награжден медалью «За Победу над Германией», памятной медалью «Все для фронта! Все для победы!»,   юбилейными медалями. Умер 15 октября 2017 года</a:t>
            </a:r>
            <a:r>
              <a:rPr lang="ru-RU" sz="2000" dirty="0">
                <a:solidFill>
                  <a:srgbClr val="002060"/>
                </a:solidFill>
              </a:rPr>
              <a:t>.</a:t>
            </a:r>
          </a:p>
        </p:txBody>
      </p:sp>
      <p:pic>
        <p:nvPicPr>
          <p:cNvPr id="41986" name="Picture 2" descr="\\192.168.85.10\Arhiv\НАТАЛЬЯ\Фото в программу\Цветные\669.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2554" y="365636"/>
            <a:ext cx="4210813" cy="5632549"/>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9861917"/>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descr="\\192.168.85.10\Arhiv\НАТАЛЬЯ\Фото в программу\Цветные\67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91880" y="407724"/>
            <a:ext cx="4248472" cy="6223789"/>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3123213"/>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descr="\\192.168.85.10\Arhiv\НАТАЛЬЯ\Коллекции документов\Ветеран ВОВ\Южанин Федор Николаевич НОВАЯ 17.06.2015\Федор Николаевич с сестрой Татьяной и мамой, Просковьей Емельян.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49481" y="-8247"/>
            <a:ext cx="4771683" cy="309634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45059" name="Picture 3" descr="\\192.168.85.10\Arhiv\НАТАЛЬЯ\Коллекции документов\Ветеран ВОВ\Южанин Федор Николаевич НОВАЯ 17.06.2015\Федор Николаевич с супругой Галиной, на праздновании 45-летия В.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5400000">
            <a:off x="4666698" y="2410585"/>
            <a:ext cx="3508932" cy="5402111"/>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1087569"/>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2" descr="\\192.168.85.10\Arhiv\НАТАЛЬЯ\Коллекции документов\Ветеран ВОВ\Южанин Федор Николаевич НОВАЯ 17.06.2015\Военный билет.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99791" y="1052736"/>
            <a:ext cx="5985959" cy="4392488"/>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283326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descr="\\192.168.85.10\Arhiv\НАТАЛЬЯ\Коллекции документов\Ветеран ВОВ\Южанин Федор Николаевич НОВАЯ 17.06.2015\Удостоверение, Все для фронта, все для Победы.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15816" y="548680"/>
            <a:ext cx="4680520" cy="320717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44035" name="Picture 3" descr="\\192.168.85.10\Arhiv\НАТАЛЬЯ\Коллекции документов\Ветеран ВОВ\Южанин Федор Николаевич НОВАЯ 17.06.2015\Удостоверение, Все для фронта, все для Победы (обложка).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067944" y="3528584"/>
            <a:ext cx="4752984" cy="3320652"/>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925014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descr="\\192.168.85.10\Arhiv\НАТАЛЬЯ\Коллекции документов\Ветеран ВОВ\Южанин Федор Николаевич НОВАЯ 17.06.2015\Почетная грамота от Рябихина.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32896" y="188640"/>
            <a:ext cx="3802324" cy="537321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47107" name="Picture 3" descr="\\192.168.85.10\Arhiv\НАТАЛЬЯ\Коллекции документов\Ветеран ВОВ\Южанин Федор Николаевич НОВАЯ 17.06.2015\Поздравление от Единой России.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35220" y="1340768"/>
            <a:ext cx="3802325" cy="537321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090481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1"/>
          <p:cNvSpPr/>
          <p:nvPr/>
        </p:nvSpPr>
        <p:spPr>
          <a:xfrm>
            <a:off x="4283968" y="620688"/>
            <a:ext cx="4392488" cy="5632311"/>
          </a:xfrm>
          <a:prstGeom prst="rect">
            <a:avLst/>
          </a:prstGeom>
        </p:spPr>
        <p:txBody>
          <a:bodyPr wrap="square">
            <a:spAutoFit/>
          </a:bodyPr>
          <a:lstStyle/>
          <a:p>
            <a:pPr algn="just"/>
            <a:r>
              <a:rPr lang="ru-RU" sz="2400" b="1" dirty="0" err="1">
                <a:solidFill>
                  <a:srgbClr val="FF0000"/>
                </a:solidFill>
              </a:rPr>
              <a:t>Карнеев</a:t>
            </a:r>
            <a:r>
              <a:rPr lang="ru-RU" sz="2400" b="1" dirty="0">
                <a:solidFill>
                  <a:srgbClr val="FF0000"/>
                </a:solidFill>
              </a:rPr>
              <a:t> Андрей </a:t>
            </a:r>
            <a:r>
              <a:rPr lang="ru-RU" sz="2400" b="1" dirty="0" smtClean="0">
                <a:solidFill>
                  <a:srgbClr val="FF0000"/>
                </a:solidFill>
              </a:rPr>
              <a:t>Сергеевич</a:t>
            </a:r>
          </a:p>
          <a:p>
            <a:pPr algn="just"/>
            <a:endParaRPr lang="ru-RU" sz="2400" b="1" dirty="0">
              <a:solidFill>
                <a:srgbClr val="FF0000"/>
              </a:solidFill>
            </a:endParaRPr>
          </a:p>
          <a:p>
            <a:pPr algn="just"/>
            <a:r>
              <a:rPr lang="ru-RU" sz="2400" b="1" dirty="0" smtClean="0">
                <a:solidFill>
                  <a:srgbClr val="FF0000"/>
                </a:solidFill>
              </a:rPr>
              <a:t> </a:t>
            </a:r>
            <a:r>
              <a:rPr lang="ru-RU" sz="2400" b="1" dirty="0">
                <a:solidFill>
                  <a:srgbClr val="002060"/>
                </a:solidFill>
                <a:latin typeface="Times New Roman" panose="02020603050405020304" pitchFamily="18" charset="0"/>
                <a:cs typeface="Times New Roman" panose="02020603050405020304" pitchFamily="18" charset="0"/>
              </a:rPr>
              <a:t>Р</a:t>
            </a:r>
            <a:r>
              <a:rPr lang="ru-RU" sz="2400" b="1" dirty="0" smtClean="0">
                <a:solidFill>
                  <a:srgbClr val="002060"/>
                </a:solidFill>
                <a:latin typeface="Times New Roman" panose="02020603050405020304" pitchFamily="18" charset="0"/>
                <a:cs typeface="Times New Roman" panose="02020603050405020304" pitchFamily="18" charset="0"/>
              </a:rPr>
              <a:t>одился </a:t>
            </a:r>
            <a:r>
              <a:rPr lang="ru-RU" sz="2400" b="1" dirty="0">
                <a:solidFill>
                  <a:srgbClr val="002060"/>
                </a:solidFill>
                <a:latin typeface="Times New Roman" panose="02020603050405020304" pitchFamily="18" charset="0"/>
                <a:cs typeface="Times New Roman" panose="02020603050405020304" pitchFamily="18" charset="0"/>
              </a:rPr>
              <a:t>22 марта 1925 года. В январе  1943 года мобилизован в состав 55-го гвардейского стрелкового полка на Украинский фронта. С боями прошел от </a:t>
            </a:r>
            <a:r>
              <a:rPr lang="ru-RU" sz="2400" b="1" dirty="0" err="1">
                <a:solidFill>
                  <a:srgbClr val="002060"/>
                </a:solidFill>
                <a:latin typeface="Times New Roman" panose="02020603050405020304" pitchFamily="18" charset="0"/>
                <a:cs typeface="Times New Roman" panose="02020603050405020304" pitchFamily="18" charset="0"/>
              </a:rPr>
              <a:t>г.Киева</a:t>
            </a:r>
            <a:r>
              <a:rPr lang="ru-RU" sz="2400" b="1" dirty="0">
                <a:solidFill>
                  <a:srgbClr val="002060"/>
                </a:solidFill>
                <a:latin typeface="Times New Roman" panose="02020603050405020304" pitchFamily="18" charset="0"/>
                <a:cs typeface="Times New Roman" panose="02020603050405020304" pitchFamily="18" charset="0"/>
              </a:rPr>
              <a:t> до </a:t>
            </a:r>
            <a:r>
              <a:rPr lang="ru-RU" sz="2400" b="1" dirty="0" err="1">
                <a:solidFill>
                  <a:srgbClr val="002060"/>
                </a:solidFill>
                <a:latin typeface="Times New Roman" panose="02020603050405020304" pitchFamily="18" charset="0"/>
                <a:cs typeface="Times New Roman" panose="02020603050405020304" pitchFamily="18" charset="0"/>
              </a:rPr>
              <a:t>г.Дрездена</a:t>
            </a:r>
            <a:r>
              <a:rPr lang="ru-RU" sz="2400" b="1" dirty="0">
                <a:solidFill>
                  <a:srgbClr val="002060"/>
                </a:solidFill>
                <a:latin typeface="Times New Roman" panose="02020603050405020304" pitchFamily="18" charset="0"/>
                <a:cs typeface="Times New Roman" panose="02020603050405020304" pitchFamily="18" charset="0"/>
              </a:rPr>
              <a:t>. Награжден орденом Отечественной войны II степени, медалью Жукова, знаком «Фронтовик 1941-1945»,  юбилейными медалями. Умер 21 декабря 2010 года.</a:t>
            </a:r>
          </a:p>
        </p:txBody>
      </p:sp>
      <p:pic>
        <p:nvPicPr>
          <p:cNvPr id="49155" name="Picture 3" descr="C:\Users\ByatikovaEA\Desktop\Корнеев А.С\NYDS320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3762" y="980729"/>
            <a:ext cx="3486150" cy="4320480"/>
          </a:xfrm>
          <a:prstGeom prst="rect">
            <a:avLst/>
          </a:prstGeom>
          <a:noFill/>
          <a:effectLst>
            <a:softEdge rad="127000"/>
          </a:effectLst>
          <a:scene3d>
            <a:camera prst="perspectiveAbove"/>
            <a:lightRig rig="threePt" dir="t"/>
          </a:scene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4198120"/>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1" name="Picture 3" descr="C:\Users\ByatikovaEA\Desktop\Корнеев А.С\дедушка.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3688" y="980728"/>
            <a:ext cx="7029468" cy="4976920"/>
          </a:xfrm>
          <a:prstGeom prst="rect">
            <a:avLst/>
          </a:prstGeom>
          <a:noFill/>
          <a:effectLst>
            <a:glow rad="101600">
              <a:schemeClr val="tx1">
                <a:alpha val="60000"/>
              </a:schemeClr>
            </a:glow>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221648"/>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descr="C:\Users\ByatikovaEA\Desktop\Корнеев А.С\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6403"/>
            <a:ext cx="3720329" cy="5087589"/>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pic>
        <p:nvPicPr>
          <p:cNvPr id="50180" name="Picture 4" descr="C:\Users\ByatikovaEA\Desktop\Корнеев А.С\4.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317324" y="3541416"/>
            <a:ext cx="4826676" cy="310515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2398568"/>
      </p:ext>
    </p:extLst>
  </p:cSld>
  <p:clrMapOvr>
    <a:masterClrMapping/>
  </p:clrMapOvr>
  <p:transition spd="slow">
    <p:wheel spokes="1"/>
  </p:transition>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3" name="Picture 3" descr="C:\Users\ByatikovaEA\Desktop\Корнеев А.С\IMG_4915.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5400000">
            <a:off x="827385" y="2152297"/>
            <a:ext cx="5377946" cy="4033460"/>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51204" name="Picture 4" descr="C:\Users\ByatikovaEA\Desktop\Корнеев А.С\IMG_4916.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5400000">
            <a:off x="4438300" y="788875"/>
            <a:ext cx="5377943" cy="4033457"/>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353770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2" descr="C:\Users\ByatikovaEA\Desktop\Корнеев А.С\IMG_4919.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5400000">
            <a:off x="427882" y="876373"/>
            <a:ext cx="5501871" cy="412640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52227" name="Picture 3" descr="C:\Users\ByatikovaEA\Desktop\Корнеев А.С\IMG_4920.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5400000">
            <a:off x="4329865" y="1884486"/>
            <a:ext cx="5501868" cy="4126401"/>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138855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50" name="Picture 2" descr="C:\Users\ByatikovaEA\Desktop\Корнеев А.С\ВОЕННЫЙ БИЛЕТ-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87624" y="-24894"/>
            <a:ext cx="5580112" cy="4029443"/>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53251" name="Picture 3" descr="C:\Users\ByatikovaEA\Desktop\Корнеев А.С\СВ-ВО О РОЖДЕНИИ 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96550" y="2913116"/>
            <a:ext cx="5435056" cy="394488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6192290"/>
      </p:ext>
    </p:extLst>
  </p:cSld>
  <p:clrMapOvr>
    <a:masterClrMapping/>
  </p:clrMapOvr>
  <p:transition spd="slow">
    <p:push dir="u"/>
  </p:transition>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2" descr="C:\Users\ByatikovaEA\Desktop\Корнеев А.С\УД-НИЕ К знаку Фронтовик-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35696" y="-31713"/>
            <a:ext cx="5111496" cy="363321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54275" name="Picture 3" descr="C:\Users\ByatikovaEA\Desktop\Корнеев А.С\УД-НИЕ К МЕДАЛИ Жукова 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17816" y="3154820"/>
            <a:ext cx="5226184" cy="3608291"/>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3756944"/>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2" descr="C:\Users\ByatikovaEA\Desktop\Корнеев А.С\УЧЕТНО-ПОСЛУЖНАЯ КАРТОЧКА (2 ВАРИАНТ)!.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5400000">
            <a:off x="3982922" y="-1306848"/>
            <a:ext cx="3311013" cy="616530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55299" name="Picture 3" descr="C:\Users\ByatikovaEA\Desktop\Корнеев А.С\УЧЕТНО-ПОСЛУЖНАЯ КАРТОЧКА (2 ВАРИАНТ)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5400000">
            <a:off x="3870210" y="1621509"/>
            <a:ext cx="3274695" cy="6858000"/>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993874"/>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83768" y="1124744"/>
            <a:ext cx="6054711" cy="8176568"/>
          </a:xfrm>
          <a:prstGeom prst="rect">
            <a:avLst/>
          </a:prstGeom>
          <a:noFill/>
          <a:ln>
            <a:noFill/>
          </a:ln>
          <a:effectLst>
            <a:outerShdw dist="35921" dir="2700000" algn="ctr" rotWithShape="0">
              <a:schemeClr val="bg2"/>
            </a:outerShdw>
            <a:softEdge rad="1270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026414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Прямоугольник 2"/>
          <p:cNvSpPr/>
          <p:nvPr/>
        </p:nvSpPr>
        <p:spPr>
          <a:xfrm>
            <a:off x="1286400" y="548680"/>
            <a:ext cx="7857600" cy="2062103"/>
          </a:xfrm>
          <a:prstGeom prst="rect">
            <a:avLst/>
          </a:prstGeom>
          <a:noFill/>
        </p:spPr>
        <p:txBody>
          <a:bodyPr wrap="none" lIns="91440" tIns="45720" rIns="91440" bIns="45720">
            <a:spAutoFit/>
          </a:bodyPr>
          <a:lstStyle/>
          <a:p>
            <a:r>
              <a:rPr lang="ru-RU" sz="3200" b="1" i="1" cap="all" spc="0" dirty="0">
                <a:ln w="9000" cmpd="sng">
                  <a:solidFill>
                    <a:srgbClr val="FFC000"/>
                  </a:solidFill>
                  <a:prstDash val="solid"/>
                </a:ln>
                <a:solidFill>
                  <a:srgbClr val="FFFF00"/>
                </a:solidFill>
                <a:effectLst>
                  <a:reflection blurRad="6350" stA="60000" endA="900" endPos="60000" dist="60007" dir="5400000" sy="-100000" algn="bl" rotWithShape="0"/>
                </a:effectLst>
              </a:rPr>
              <a:t>В День Победы бойцам - ветеранам,</a:t>
            </a:r>
          </a:p>
          <a:p>
            <a:r>
              <a:rPr lang="ru-RU" sz="3200" b="1" i="1" cap="all" spc="0" dirty="0">
                <a:ln w="9000" cmpd="sng">
                  <a:solidFill>
                    <a:srgbClr val="FFC000"/>
                  </a:solidFill>
                  <a:prstDash val="solid"/>
                </a:ln>
                <a:solidFill>
                  <a:srgbClr val="FFFF00"/>
                </a:solidFill>
                <a:effectLst>
                  <a:reflection blurRad="6350" stA="60000" endA="900" endPos="60000" dist="60007" dir="5400000" sy="-100000" algn="bl" rotWithShape="0"/>
                </a:effectLst>
              </a:rPr>
              <a:t>Кто не дрогнул в смертельном бою.</a:t>
            </a:r>
          </a:p>
          <a:p>
            <a:r>
              <a:rPr lang="ru-RU" sz="3200" b="1" i="1" cap="all" spc="0" dirty="0">
                <a:ln w="9000" cmpd="sng">
                  <a:solidFill>
                    <a:srgbClr val="FFC000"/>
                  </a:solidFill>
                  <a:prstDash val="solid"/>
                </a:ln>
                <a:solidFill>
                  <a:srgbClr val="FFFF00"/>
                </a:solidFill>
                <a:effectLst>
                  <a:reflection blurRad="6350" stA="60000" endA="900" endPos="60000" dist="60007" dir="5400000" sy="-100000" algn="bl" rotWithShape="0"/>
                </a:effectLst>
              </a:rPr>
              <a:t>За их мужество, стойкость и раны,</a:t>
            </a:r>
          </a:p>
          <a:p>
            <a:r>
              <a:rPr lang="ru-RU" sz="3200" b="1" i="1" cap="all" spc="0" dirty="0">
                <a:ln w="9000" cmpd="sng">
                  <a:solidFill>
                    <a:srgbClr val="FFC000"/>
                  </a:solidFill>
                  <a:prstDash val="solid"/>
                </a:ln>
                <a:solidFill>
                  <a:srgbClr val="FFFF00"/>
                </a:solidFill>
                <a:effectLst>
                  <a:reflection blurRad="6350" stA="60000" endA="900" endPos="60000" dist="60007" dir="5400000" sy="-100000" algn="bl" rotWithShape="0"/>
                </a:effectLst>
              </a:rPr>
              <a:t>Свою голову низко склоню</a:t>
            </a:r>
            <a:r>
              <a:rPr lang="ru-RU" sz="2400" b="1" i="1" cap="all" spc="0" dirty="0">
                <a:ln w="9000" cmpd="sng">
                  <a:solidFill>
                    <a:schemeClr val="accent4">
                      <a:shade val="50000"/>
                      <a:satMod val="120000"/>
                    </a:schemeClr>
                  </a:solidFill>
                  <a:prstDash val="solid"/>
                </a:ln>
                <a:solidFill>
                  <a:srgbClr val="FFFF00"/>
                </a:solidFill>
                <a:effectLst>
                  <a:reflection blurRad="6350" stA="60000" endA="900" endPos="60000" dist="60007" dir="5400000" sy="-100000" algn="bl" rotWithShape="0"/>
                </a:effectLst>
              </a:rPr>
              <a:t>.</a:t>
            </a:r>
          </a:p>
        </p:txBody>
      </p:sp>
    </p:spTree>
    <p:extLst>
      <p:ext uri="{BB962C8B-B14F-4D97-AF65-F5344CB8AC3E}">
        <p14:creationId xmlns:p14="http://schemas.microsoft.com/office/powerpoint/2010/main" val="842040828"/>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1"/>
          <p:cNvSpPr/>
          <p:nvPr/>
        </p:nvSpPr>
        <p:spPr>
          <a:xfrm>
            <a:off x="2057371" y="692696"/>
            <a:ext cx="7056784" cy="4401205"/>
          </a:xfrm>
          <a:prstGeom prst="rect">
            <a:avLst/>
          </a:prstGeom>
        </p:spPr>
        <p:txBody>
          <a:bodyPr wrap="square">
            <a:spAutoFit/>
          </a:bodyPr>
          <a:lstStyle/>
          <a:p>
            <a:r>
              <a:rPr lang="ru-RU" sz="4000" b="1" i="1" dirty="0">
                <a:solidFill>
                  <a:srgbClr val="FFFF00"/>
                </a:solidFill>
                <a:latin typeface="Times New Roman" panose="02020603050405020304" pitchFamily="18" charset="0"/>
                <a:cs typeface="Times New Roman" panose="02020603050405020304" pitchFamily="18" charset="0"/>
              </a:rPr>
              <a:t>Выставка подготовлена архивным отделом администрации </a:t>
            </a:r>
            <a:r>
              <a:rPr lang="ru-RU" sz="4000" b="1" i="1" dirty="0" err="1">
                <a:solidFill>
                  <a:srgbClr val="FFFF00"/>
                </a:solidFill>
                <a:latin typeface="Times New Roman" panose="02020603050405020304" pitchFamily="18" charset="0"/>
                <a:cs typeface="Times New Roman" panose="02020603050405020304" pitchFamily="18" charset="0"/>
              </a:rPr>
              <a:t>г.Пыть-Ях</a:t>
            </a:r>
            <a:r>
              <a:rPr lang="ru-RU" sz="4000" b="1" i="1" dirty="0">
                <a:solidFill>
                  <a:srgbClr val="FFFF00"/>
                </a:solidFill>
                <a:latin typeface="Times New Roman" panose="02020603050405020304" pitchFamily="18" charset="0"/>
                <a:cs typeface="Times New Roman" panose="02020603050405020304" pitchFamily="18" charset="0"/>
              </a:rPr>
              <a:t> по документам, </a:t>
            </a:r>
            <a:r>
              <a:rPr lang="ru-RU" sz="4000" b="1" i="1" dirty="0" smtClean="0">
                <a:solidFill>
                  <a:srgbClr val="FFFF00"/>
                </a:solidFill>
                <a:latin typeface="Times New Roman" panose="02020603050405020304" pitchFamily="18" charset="0"/>
                <a:cs typeface="Times New Roman" panose="02020603050405020304" pitchFamily="18" charset="0"/>
              </a:rPr>
              <a:t>хранящимся </a:t>
            </a:r>
            <a:r>
              <a:rPr lang="ru-RU" sz="4000" b="1" i="1" dirty="0">
                <a:solidFill>
                  <a:srgbClr val="FFFF00"/>
                </a:solidFill>
                <a:latin typeface="Times New Roman" panose="02020603050405020304" pitchFamily="18" charset="0"/>
                <a:cs typeface="Times New Roman" panose="02020603050405020304" pitchFamily="18" charset="0"/>
              </a:rPr>
              <a:t>в муниципальном архиве. </a:t>
            </a:r>
            <a:endParaRPr lang="ru-RU" sz="4000" b="1" i="1" dirty="0" smtClean="0">
              <a:solidFill>
                <a:srgbClr val="FFFF00"/>
              </a:solidFill>
              <a:latin typeface="Times New Roman" panose="02020603050405020304" pitchFamily="18" charset="0"/>
              <a:cs typeface="Times New Roman" panose="02020603050405020304" pitchFamily="18" charset="0"/>
            </a:endParaRPr>
          </a:p>
          <a:p>
            <a:endParaRPr lang="ru-RU" sz="4000" b="1" i="1" dirty="0">
              <a:solidFill>
                <a:srgbClr val="FFFF00"/>
              </a:solidFill>
              <a:latin typeface="Times New Roman" panose="02020603050405020304" pitchFamily="18" charset="0"/>
              <a:cs typeface="Times New Roman" panose="02020603050405020304" pitchFamily="18" charset="0"/>
            </a:endParaRPr>
          </a:p>
          <a:p>
            <a:r>
              <a:rPr lang="ru-RU" sz="4000" b="1" i="1" dirty="0" smtClean="0">
                <a:solidFill>
                  <a:srgbClr val="FFFF00"/>
                </a:solidFill>
                <a:latin typeface="Times New Roman" panose="02020603050405020304" pitchFamily="18" charset="0"/>
                <a:cs typeface="Times New Roman" panose="02020603050405020304" pitchFamily="18" charset="0"/>
              </a:rPr>
              <a:t> Фонд-39</a:t>
            </a:r>
            <a:r>
              <a:rPr lang="ru-RU" sz="4000" b="1" i="1" dirty="0">
                <a:solidFill>
                  <a:srgbClr val="FFFF00"/>
                </a:solidFill>
                <a:latin typeface="Times New Roman" panose="02020603050405020304" pitchFamily="18" charset="0"/>
                <a:cs typeface="Times New Roman" panose="02020603050405020304" pitchFamily="18" charset="0"/>
              </a:rPr>
              <a:t>, опись </a:t>
            </a:r>
            <a:r>
              <a:rPr lang="ru-RU" sz="4000" b="1" i="1">
                <a:solidFill>
                  <a:srgbClr val="FFFF00"/>
                </a:solidFill>
                <a:latin typeface="Times New Roman" panose="02020603050405020304" pitchFamily="18" charset="0"/>
                <a:cs typeface="Times New Roman" panose="02020603050405020304" pitchFamily="18" charset="0"/>
              </a:rPr>
              <a:t>№</a:t>
            </a:r>
            <a:r>
              <a:rPr lang="ru-RU" sz="4000" b="1" i="1" smtClean="0">
                <a:solidFill>
                  <a:srgbClr val="FFFF00"/>
                </a:solidFill>
                <a:latin typeface="Times New Roman" panose="02020603050405020304" pitchFamily="18" charset="0"/>
                <a:cs typeface="Times New Roman" panose="02020603050405020304" pitchFamily="18" charset="0"/>
              </a:rPr>
              <a:t>1</a:t>
            </a:r>
            <a:endParaRPr lang="ru-RU" sz="4000" b="1" i="1" dirty="0">
              <a:solidFill>
                <a:srgbClr val="FFFF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24712978"/>
      </p:ext>
    </p:extLst>
  </p:cSld>
  <p:clrMapOvr>
    <a:masterClrMapping/>
  </p:clrMapOvr>
  <p:transition spd="slow">
    <p:push dir="u"/>
  </p:transition>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Бумажная">
  <a:themeElements>
    <a:clrScheme name="Изящная">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Метро">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Бумажная">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blipFill>
          <a:blip xmlns:r="http://schemas.openxmlformats.org/officeDocument/2006/relationships" r:embed="rId1">
            <a:duotone>
              <a:schemeClr val="phClr">
                <a:shade val="55000"/>
                <a:alpha val="20000"/>
              </a:schemeClr>
              <a:schemeClr val="phClr">
                <a:tint val="40000"/>
                <a:shade val="90000"/>
                <a:satMod val="60000"/>
                <a:alpha val="20000"/>
              </a:schemeClr>
            </a:duotone>
          </a:blip>
          <a:tile tx="0" ty="0" sx="58000" sy="38000" flip="none" algn="tl"/>
        </a:blipFill>
        <a:blipFill>
          <a:blip xmlns:r="http://schemas.openxmlformats.org/officeDocument/2006/relationships" r:embed="rId2">
            <a:duotone>
              <a:schemeClr val="phClr">
                <a:shade val="12000"/>
                <a:satMod val="240000"/>
              </a:schemeClr>
              <a:schemeClr val="phClr">
                <a:tint val="65000"/>
              </a:schemeClr>
            </a:duotone>
          </a:blip>
          <a:stretch>
            <a:fillRect/>
          </a:stretch>
        </a:blipFill>
      </a:bgFillStyleLst>
    </a:fmtScheme>
  </a:themeElements>
  <a:objectDefaults/>
  <a:extraClrSchemeLst/>
</a:theme>
</file>

<file path=ppt/theme/theme2.xml><?xml version="1.0" encoding="utf-8"?>
<a:theme xmlns:a="http://schemas.openxmlformats.org/drawingml/2006/main" name="Тема Office">
  <a:themeElements>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Фон презентации</Template>
  <TotalTime>678</TotalTime>
  <Words>2054</Words>
  <Application>Microsoft Office PowerPoint</Application>
  <PresentationFormat>Экран (4:3)</PresentationFormat>
  <Paragraphs>74</Paragraphs>
  <Slides>119</Slides>
  <Notes>0</Notes>
  <HiddenSlides>0</HiddenSlides>
  <MMClips>0</MMClips>
  <ScaleCrop>false</ScaleCrop>
  <HeadingPairs>
    <vt:vector size="4" baseType="variant">
      <vt:variant>
        <vt:lpstr>Тема</vt:lpstr>
      </vt:variant>
      <vt:variant>
        <vt:i4>1</vt:i4>
      </vt:variant>
      <vt:variant>
        <vt:lpstr>Заголовки слайдов</vt:lpstr>
      </vt:variant>
      <vt:variant>
        <vt:i4>119</vt:i4>
      </vt:variant>
    </vt:vector>
  </HeadingPairs>
  <TitlesOfParts>
    <vt:vector size="120" baseType="lpstr">
      <vt:lpstr>Бумажная</vt:lpstr>
      <vt:lpstr>     ОНИ ВЕРНУЛИСЬ С ПОБЕДОЙ!!!</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ОНИ ВЕРНУЛИСЬ С ПОБЕДОЙ!!!</dc:title>
  <dc:creator>Евгения Бятикова</dc:creator>
  <cp:lastModifiedBy>Евгения Бятикова</cp:lastModifiedBy>
  <cp:revision>114</cp:revision>
  <dcterms:created xsi:type="dcterms:W3CDTF">2020-04-29T05:08:26Z</dcterms:created>
  <dcterms:modified xsi:type="dcterms:W3CDTF">2021-05-11T05:35:16Z</dcterms:modified>
</cp:coreProperties>
</file>